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69" r:id="rId5"/>
  </p:sldMasterIdLst>
  <p:notesMasterIdLst>
    <p:notesMasterId r:id="rId18"/>
  </p:notesMasterIdLst>
  <p:sldIdLst>
    <p:sldId id="256" r:id="rId6"/>
    <p:sldId id="451" r:id="rId7"/>
    <p:sldId id="452" r:id="rId8"/>
    <p:sldId id="436" r:id="rId9"/>
    <p:sldId id="423" r:id="rId10"/>
    <p:sldId id="435" r:id="rId11"/>
    <p:sldId id="439" r:id="rId12"/>
    <p:sldId id="445" r:id="rId13"/>
    <p:sldId id="446" r:id="rId14"/>
    <p:sldId id="447" r:id="rId15"/>
    <p:sldId id="455" r:id="rId16"/>
    <p:sldId id="45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5CD5F7-97C7-4F58-975F-E5746E01C89B}" v="15" dt="2026-05-13T15:52:10.3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ss Zakaszewski" userId="24e658ef-3796-4937-9270-f6244df0bd83" providerId="ADAL" clId="{F4B3FED8-274A-41EB-B8D9-F707C021FD30}"/>
    <pc:docChg chg="custSel delSld modSld">
      <pc:chgData name="Miss Zakaszewski" userId="24e658ef-3796-4937-9270-f6244df0bd83" providerId="ADAL" clId="{F4B3FED8-274A-41EB-B8D9-F707C021FD30}" dt="2026-05-13T15:52:10.331" v="22" actId="20577"/>
      <pc:docMkLst>
        <pc:docMk/>
      </pc:docMkLst>
      <pc:sldChg chg="modSp mod">
        <pc:chgData name="Miss Zakaszewski" userId="24e658ef-3796-4937-9270-f6244df0bd83" providerId="ADAL" clId="{F4B3FED8-274A-41EB-B8D9-F707C021FD30}" dt="2026-05-13T15:52:10.331" v="22" actId="20577"/>
        <pc:sldMkLst>
          <pc:docMk/>
          <pc:sldMk cId="500690046" sldId="256"/>
        </pc:sldMkLst>
        <pc:spChg chg="mod">
          <ac:chgData name="Miss Zakaszewski" userId="24e658ef-3796-4937-9270-f6244df0bd83" providerId="ADAL" clId="{F4B3FED8-274A-41EB-B8D9-F707C021FD30}" dt="2026-05-13T15:52:10.331" v="22" actId="20577"/>
          <ac:spMkLst>
            <pc:docMk/>
            <pc:sldMk cId="500690046" sldId="256"/>
            <ac:spMk id="8" creationId="{62163708-5D38-8D56-2B8D-E7FFD892EEA1}"/>
          </ac:spMkLst>
        </pc:spChg>
      </pc:sldChg>
      <pc:sldChg chg="addSp delSp modSp mod">
        <pc:chgData name="Miss Zakaszewski" userId="24e658ef-3796-4937-9270-f6244df0bd83" providerId="ADAL" clId="{F4B3FED8-274A-41EB-B8D9-F707C021FD30}" dt="2026-05-07T16:20:09.396" v="6" actId="1076"/>
        <pc:sldMkLst>
          <pc:docMk/>
          <pc:sldMk cId="2777004201" sldId="445"/>
        </pc:sldMkLst>
        <pc:picChg chg="add mod">
          <ac:chgData name="Miss Zakaszewski" userId="24e658ef-3796-4937-9270-f6244df0bd83" providerId="ADAL" clId="{F4B3FED8-274A-41EB-B8D9-F707C021FD30}" dt="2026-05-07T16:20:09.396" v="6" actId="1076"/>
          <ac:picMkLst>
            <pc:docMk/>
            <pc:sldMk cId="2777004201" sldId="445"/>
            <ac:picMk id="7" creationId="{CEFA06C3-CE65-5F3F-C02C-B4EF0B25670C}"/>
          </ac:picMkLst>
        </pc:picChg>
      </pc:sldChg>
      <pc:sldChg chg="addSp delSp modSp mod">
        <pc:chgData name="Miss Zakaszewski" userId="24e658ef-3796-4937-9270-f6244df0bd83" providerId="ADAL" clId="{F4B3FED8-274A-41EB-B8D9-F707C021FD30}" dt="2026-05-13T15:26:09.670" v="16" actId="1076"/>
        <pc:sldMkLst>
          <pc:docMk/>
          <pc:sldMk cId="755220604" sldId="455"/>
        </pc:sldMkLst>
        <pc:picChg chg="add mod">
          <ac:chgData name="Miss Zakaszewski" userId="24e658ef-3796-4937-9270-f6244df0bd83" providerId="ADAL" clId="{F4B3FED8-274A-41EB-B8D9-F707C021FD30}" dt="2026-05-13T15:25:03.933" v="13" actId="1076"/>
          <ac:picMkLst>
            <pc:docMk/>
            <pc:sldMk cId="755220604" sldId="455"/>
            <ac:picMk id="3" creationId="{D1C5C8B7-9F68-9B1A-8585-6A92E1A5E520}"/>
          </ac:picMkLst>
        </pc:picChg>
        <pc:picChg chg="del">
          <ac:chgData name="Miss Zakaszewski" userId="24e658ef-3796-4937-9270-f6244df0bd83" providerId="ADAL" clId="{F4B3FED8-274A-41EB-B8D9-F707C021FD30}" dt="2026-05-13T15:19:24.527" v="8" actId="478"/>
          <ac:picMkLst>
            <pc:docMk/>
            <pc:sldMk cId="755220604" sldId="455"/>
            <ac:picMk id="4" creationId="{50E36B07-215C-3B11-0974-1EB7ED30E016}"/>
          </ac:picMkLst>
        </pc:picChg>
        <pc:picChg chg="add mod">
          <ac:chgData name="Miss Zakaszewski" userId="24e658ef-3796-4937-9270-f6244df0bd83" providerId="ADAL" clId="{F4B3FED8-274A-41EB-B8D9-F707C021FD30}" dt="2026-05-13T15:26:09.670" v="16" actId="1076"/>
          <ac:picMkLst>
            <pc:docMk/>
            <pc:sldMk cId="755220604" sldId="455"/>
            <ac:picMk id="6" creationId="{F1EE0B32-AC4A-CBBB-F3A0-8555C26DF00A}"/>
          </ac:picMkLst>
        </pc:picChg>
      </pc:sldChg>
    </pc:docChg>
  </pc:docChgLst>
  <pc:docChgLst>
    <pc:chgData name="Miss Surman" userId="4e282ff6-d136-47f1-85bc-2617a3d3fde8" providerId="ADAL" clId="{6FC54FDB-3CF4-4B93-8E9F-4B2448C33C0A}"/>
    <pc:docChg chg="custSel modSld">
      <pc:chgData name="Miss Surman" userId="4e282ff6-d136-47f1-85bc-2617a3d3fde8" providerId="ADAL" clId="{6FC54FDB-3CF4-4B93-8E9F-4B2448C33C0A}" dt="2026-05-13T14:33:46.704" v="33" actId="1076"/>
      <pc:docMkLst>
        <pc:docMk/>
      </pc:docMkLst>
      <pc:sldChg chg="modSp mod">
        <pc:chgData name="Miss Surman" userId="4e282ff6-d136-47f1-85bc-2617a3d3fde8" providerId="ADAL" clId="{6FC54FDB-3CF4-4B93-8E9F-4B2448C33C0A}" dt="2026-05-08T07:26:56.870" v="15" actId="5793"/>
        <pc:sldMkLst>
          <pc:docMk/>
          <pc:sldMk cId="3517829090" sldId="447"/>
        </pc:sldMkLst>
        <pc:spChg chg="mod">
          <ac:chgData name="Miss Surman" userId="4e282ff6-d136-47f1-85bc-2617a3d3fde8" providerId="ADAL" clId="{6FC54FDB-3CF4-4B93-8E9F-4B2448C33C0A}" dt="2026-05-08T07:26:56.870" v="15" actId="5793"/>
          <ac:spMkLst>
            <pc:docMk/>
            <pc:sldMk cId="3517829090" sldId="447"/>
            <ac:spMk id="3" creationId="{070F0713-6F02-CAD8-6D90-7C2B2EB74E08}"/>
          </ac:spMkLst>
        </pc:spChg>
        <pc:spChg chg="mod">
          <ac:chgData name="Miss Surman" userId="4e282ff6-d136-47f1-85bc-2617a3d3fde8" providerId="ADAL" clId="{6FC54FDB-3CF4-4B93-8E9F-4B2448C33C0A}" dt="2026-05-08T07:26:51.070" v="14" actId="20577"/>
          <ac:spMkLst>
            <pc:docMk/>
            <pc:sldMk cId="3517829090" sldId="447"/>
            <ac:spMk id="9" creationId="{5048081E-F833-636C-D036-3173FC3FCE8C}"/>
          </ac:spMkLst>
        </pc:spChg>
      </pc:sldChg>
      <pc:sldChg chg="delSp modSp mod">
        <pc:chgData name="Miss Surman" userId="4e282ff6-d136-47f1-85bc-2617a3d3fde8" providerId="ADAL" clId="{6FC54FDB-3CF4-4B93-8E9F-4B2448C33C0A}" dt="2026-05-13T14:33:46.704" v="33" actId="1076"/>
        <pc:sldMkLst>
          <pc:docMk/>
          <pc:sldMk cId="1027525963" sldId="452"/>
        </pc:sldMkLst>
        <pc:spChg chg="mod">
          <ac:chgData name="Miss Surman" userId="4e282ff6-d136-47f1-85bc-2617a3d3fde8" providerId="ADAL" clId="{6FC54FDB-3CF4-4B93-8E9F-4B2448C33C0A}" dt="2026-05-13T14:33:40.242" v="31" actId="20577"/>
          <ac:spMkLst>
            <pc:docMk/>
            <pc:sldMk cId="1027525963" sldId="452"/>
            <ac:spMk id="18" creationId="{458B2895-15CB-1561-5A1C-BD363A54EB7E}"/>
          </ac:spMkLst>
        </pc:spChg>
        <pc:picChg chg="del">
          <ac:chgData name="Miss Surman" userId="4e282ff6-d136-47f1-85bc-2617a3d3fde8" providerId="ADAL" clId="{6FC54FDB-3CF4-4B93-8E9F-4B2448C33C0A}" dt="2026-05-13T14:33:32.760" v="16" actId="478"/>
          <ac:picMkLst>
            <pc:docMk/>
            <pc:sldMk cId="1027525963" sldId="452"/>
            <ac:picMk id="4" creationId="{E873B1F0-9B6F-E8E5-C406-DADF83180F1C}"/>
          </ac:picMkLst>
        </pc:picChg>
        <pc:picChg chg="mod">
          <ac:chgData name="Miss Surman" userId="4e282ff6-d136-47f1-85bc-2617a3d3fde8" providerId="ADAL" clId="{6FC54FDB-3CF4-4B93-8E9F-4B2448C33C0A}" dt="2026-05-13T14:33:46.704" v="33" actId="1076"/>
          <ac:picMkLst>
            <pc:docMk/>
            <pc:sldMk cId="1027525963" sldId="452"/>
            <ac:picMk id="40" creationId="{67247A74-DF29-246A-48EE-3669F0D57AB4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svg"/><Relationship Id="rId1" Type="http://schemas.openxmlformats.org/officeDocument/2006/relationships/image" Target="../media/image23.svg"/><Relationship Id="rId4" Type="http://schemas.openxmlformats.org/officeDocument/2006/relationships/image" Target="../media/image2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svg"/><Relationship Id="rId1" Type="http://schemas.openxmlformats.org/officeDocument/2006/relationships/image" Target="../media/image23.svg"/><Relationship Id="rId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0762A1-B8C7-4D0D-B204-43926CCC4B4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5E87DF-44B1-40FE-B982-9D0A7EC3D8A0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Two letter-sounds are taught a week, steadily and continuously.</a:t>
          </a:r>
          <a:endParaRPr lang="en-US"/>
        </a:p>
      </dgm:t>
    </dgm:pt>
    <dgm:pt modelId="{B26A5327-7CB9-4883-9C5C-922A195E3779}" type="parTrans" cxnId="{5DF28068-654A-42EC-A55B-9642D2EE3687}">
      <dgm:prSet/>
      <dgm:spPr/>
      <dgm:t>
        <a:bodyPr/>
        <a:lstStyle/>
        <a:p>
          <a:endParaRPr lang="en-US"/>
        </a:p>
      </dgm:t>
    </dgm:pt>
    <dgm:pt modelId="{537D8A4D-4B92-4E84-9122-D6E704F66899}" type="sibTrans" cxnId="{5DF28068-654A-42EC-A55B-9642D2EE3687}">
      <dgm:prSet/>
      <dgm:spPr/>
      <dgm:t>
        <a:bodyPr/>
        <a:lstStyle/>
        <a:p>
          <a:endParaRPr lang="en-US"/>
        </a:p>
      </dgm:t>
    </dgm:pt>
    <dgm:pt modelId="{1352B85C-E778-4EBA-80F2-1F9069B1902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Each letter-sound is taught over two days, with the first day focusing on blending for reading and the second day focusing on segmenting for spelling.</a:t>
          </a:r>
          <a:endParaRPr lang="en-US"/>
        </a:p>
      </dgm:t>
    </dgm:pt>
    <dgm:pt modelId="{62EEC1E0-EEBA-4407-A5BE-4BC6CD892C53}" type="parTrans" cxnId="{B8992A9E-CC5E-4FAF-95BE-E34CE57B274E}">
      <dgm:prSet/>
      <dgm:spPr/>
      <dgm:t>
        <a:bodyPr/>
        <a:lstStyle/>
        <a:p>
          <a:endParaRPr lang="en-US"/>
        </a:p>
      </dgm:t>
    </dgm:pt>
    <dgm:pt modelId="{BC614173-2FD5-4279-BF80-28328F5FA992}" type="sibTrans" cxnId="{B8992A9E-CC5E-4FAF-95BE-E34CE57B274E}">
      <dgm:prSet/>
      <dgm:spPr/>
      <dgm:t>
        <a:bodyPr/>
        <a:lstStyle/>
        <a:p>
          <a:endParaRPr lang="en-US"/>
        </a:p>
      </dgm:t>
    </dgm:pt>
    <dgm:pt modelId="{C0F65F60-AD64-49CB-A4B2-347ADCFBD6E1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The program incorporates storytelling to make learning engaging and memorable. Carefully levelled, fully decodable books are sent home to support learning. </a:t>
          </a:r>
          <a:endParaRPr lang="en-US"/>
        </a:p>
      </dgm:t>
    </dgm:pt>
    <dgm:pt modelId="{2912248D-BE78-4680-89A5-BF9C57338B8A}" type="parTrans" cxnId="{C1059C64-0291-4E61-9F1E-97C892EBAC88}">
      <dgm:prSet/>
      <dgm:spPr/>
      <dgm:t>
        <a:bodyPr/>
        <a:lstStyle/>
        <a:p>
          <a:endParaRPr lang="en-US"/>
        </a:p>
      </dgm:t>
    </dgm:pt>
    <dgm:pt modelId="{5D19A1CA-3008-4CCD-8A29-22CC00348320}" type="sibTrans" cxnId="{C1059C64-0291-4E61-9F1E-97C892EBAC88}">
      <dgm:prSet/>
      <dgm:spPr/>
      <dgm:t>
        <a:bodyPr/>
        <a:lstStyle/>
        <a:p>
          <a:endParaRPr lang="en-US"/>
        </a:p>
      </dgm:t>
    </dgm:pt>
    <dgm:pt modelId="{92249D52-F361-4DFA-99D4-7E1550952A8F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You will be invited to a Phonics workshop to help support your child’s learning</a:t>
          </a:r>
          <a:endParaRPr lang="en-US"/>
        </a:p>
      </dgm:t>
    </dgm:pt>
    <dgm:pt modelId="{7B3BFB90-8BBF-48AA-8399-6319834BF18F}" type="parTrans" cxnId="{6F701EC2-0906-49BD-B568-812844FA4AAD}">
      <dgm:prSet/>
      <dgm:spPr/>
      <dgm:t>
        <a:bodyPr/>
        <a:lstStyle/>
        <a:p>
          <a:endParaRPr lang="en-US"/>
        </a:p>
      </dgm:t>
    </dgm:pt>
    <dgm:pt modelId="{A1CC057C-D2E5-43B4-9BF3-5336C5E13F4F}" type="sibTrans" cxnId="{6F701EC2-0906-49BD-B568-812844FA4AAD}">
      <dgm:prSet/>
      <dgm:spPr/>
      <dgm:t>
        <a:bodyPr/>
        <a:lstStyle/>
        <a:p>
          <a:endParaRPr lang="en-US"/>
        </a:p>
      </dgm:t>
    </dgm:pt>
    <dgm:pt modelId="{2A0C34C2-1C6C-4E7B-8051-8E2C1693C016}" type="pres">
      <dgm:prSet presAssocID="{A80762A1-B8C7-4D0D-B204-43926CCC4B4F}" presName="root" presStyleCnt="0">
        <dgm:presLayoutVars>
          <dgm:dir/>
          <dgm:resizeHandles val="exact"/>
        </dgm:presLayoutVars>
      </dgm:prSet>
      <dgm:spPr/>
    </dgm:pt>
    <dgm:pt modelId="{F2B14A0A-DCA5-48E0-AF2F-090A3F5F75CE}" type="pres">
      <dgm:prSet presAssocID="{4A5E87DF-44B1-40FE-B982-9D0A7EC3D8A0}" presName="compNode" presStyleCnt="0"/>
      <dgm:spPr/>
    </dgm:pt>
    <dgm:pt modelId="{46D0A340-0263-4AB9-89FE-18717881193B}" type="pres">
      <dgm:prSet presAssocID="{4A5E87DF-44B1-40FE-B982-9D0A7EC3D8A0}" presName="bgRect" presStyleLbl="bgShp" presStyleIdx="0" presStyleCnt="4"/>
      <dgm:spPr/>
    </dgm:pt>
    <dgm:pt modelId="{F5027FAB-83FE-4631-B1F5-03AE1C4B00FE}" type="pres">
      <dgm:prSet presAssocID="{4A5E87DF-44B1-40FE-B982-9D0A7EC3D8A0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4548A2F6-8CED-4F48-B25D-56C6BC90D823}" type="pres">
      <dgm:prSet presAssocID="{4A5E87DF-44B1-40FE-B982-9D0A7EC3D8A0}" presName="spaceRect" presStyleCnt="0"/>
      <dgm:spPr/>
    </dgm:pt>
    <dgm:pt modelId="{22C67184-26DC-4015-BA18-11258FAD32FB}" type="pres">
      <dgm:prSet presAssocID="{4A5E87DF-44B1-40FE-B982-9D0A7EC3D8A0}" presName="parTx" presStyleLbl="revTx" presStyleIdx="0" presStyleCnt="4">
        <dgm:presLayoutVars>
          <dgm:chMax val="0"/>
          <dgm:chPref val="0"/>
        </dgm:presLayoutVars>
      </dgm:prSet>
      <dgm:spPr/>
    </dgm:pt>
    <dgm:pt modelId="{4E043CD2-A944-4172-BAFD-C054271E174F}" type="pres">
      <dgm:prSet presAssocID="{537D8A4D-4B92-4E84-9122-D6E704F66899}" presName="sibTrans" presStyleCnt="0"/>
      <dgm:spPr/>
    </dgm:pt>
    <dgm:pt modelId="{A34093B3-6CC3-4F4B-AE31-B5E2A5FCA4A9}" type="pres">
      <dgm:prSet presAssocID="{1352B85C-E778-4EBA-80F2-1F9069B1902D}" presName="compNode" presStyleCnt="0"/>
      <dgm:spPr/>
    </dgm:pt>
    <dgm:pt modelId="{416629FF-67DF-4D9E-866B-975A5282B5C7}" type="pres">
      <dgm:prSet presAssocID="{1352B85C-E778-4EBA-80F2-1F9069B1902D}" presName="bgRect" presStyleLbl="bgShp" presStyleIdx="1" presStyleCnt="4"/>
      <dgm:spPr/>
    </dgm:pt>
    <dgm:pt modelId="{838477E2-CD0E-4BC7-BCEE-127354A0ABBE}" type="pres">
      <dgm:prSet presAssocID="{1352B85C-E778-4EBA-80F2-1F9069B1902D}" presName="iconRect" presStyleLbl="node1" presStyleIdx="1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ne arrow: Rotate right with solid fill"/>
        </a:ext>
      </dgm:extLst>
    </dgm:pt>
    <dgm:pt modelId="{82F3A46A-D8DC-4CA3-A694-C7B7B533ABB5}" type="pres">
      <dgm:prSet presAssocID="{1352B85C-E778-4EBA-80F2-1F9069B1902D}" presName="spaceRect" presStyleCnt="0"/>
      <dgm:spPr/>
    </dgm:pt>
    <dgm:pt modelId="{BB5CF565-F896-4A0F-9795-E06922A2024B}" type="pres">
      <dgm:prSet presAssocID="{1352B85C-E778-4EBA-80F2-1F9069B1902D}" presName="parTx" presStyleLbl="revTx" presStyleIdx="1" presStyleCnt="4">
        <dgm:presLayoutVars>
          <dgm:chMax val="0"/>
          <dgm:chPref val="0"/>
        </dgm:presLayoutVars>
      </dgm:prSet>
      <dgm:spPr/>
    </dgm:pt>
    <dgm:pt modelId="{0FA6010B-0789-4C91-8645-F91D1FE0CE26}" type="pres">
      <dgm:prSet presAssocID="{BC614173-2FD5-4279-BF80-28328F5FA992}" presName="sibTrans" presStyleCnt="0"/>
      <dgm:spPr/>
    </dgm:pt>
    <dgm:pt modelId="{6788E0B7-B7F3-49D9-839A-9BBB3DDDB8CC}" type="pres">
      <dgm:prSet presAssocID="{C0F65F60-AD64-49CB-A4B2-347ADCFBD6E1}" presName="compNode" presStyleCnt="0"/>
      <dgm:spPr/>
    </dgm:pt>
    <dgm:pt modelId="{281F432E-59F7-4F9E-BA44-1D99DDE94CD4}" type="pres">
      <dgm:prSet presAssocID="{C0F65F60-AD64-49CB-A4B2-347ADCFBD6E1}" presName="bgRect" presStyleLbl="bgShp" presStyleIdx="2" presStyleCnt="4"/>
      <dgm:spPr/>
    </dgm:pt>
    <dgm:pt modelId="{30697E29-A90A-458A-B2D7-2B22697110B2}" type="pres">
      <dgm:prSet presAssocID="{C0F65F60-AD64-49CB-A4B2-347ADCFBD6E1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1EFD2F04-6175-45A0-93A7-6472749F6B19}" type="pres">
      <dgm:prSet presAssocID="{C0F65F60-AD64-49CB-A4B2-347ADCFBD6E1}" presName="spaceRect" presStyleCnt="0"/>
      <dgm:spPr/>
    </dgm:pt>
    <dgm:pt modelId="{91AFE015-528A-4D02-AB26-3F5709B835E9}" type="pres">
      <dgm:prSet presAssocID="{C0F65F60-AD64-49CB-A4B2-347ADCFBD6E1}" presName="parTx" presStyleLbl="revTx" presStyleIdx="2" presStyleCnt="4">
        <dgm:presLayoutVars>
          <dgm:chMax val="0"/>
          <dgm:chPref val="0"/>
        </dgm:presLayoutVars>
      </dgm:prSet>
      <dgm:spPr/>
    </dgm:pt>
    <dgm:pt modelId="{F47DE6EA-240C-4235-8CBA-D59788658312}" type="pres">
      <dgm:prSet presAssocID="{5D19A1CA-3008-4CCD-8A29-22CC00348320}" presName="sibTrans" presStyleCnt="0"/>
      <dgm:spPr/>
    </dgm:pt>
    <dgm:pt modelId="{EBAF3F4C-D464-4DD4-B2F7-78970A4D19FF}" type="pres">
      <dgm:prSet presAssocID="{92249D52-F361-4DFA-99D4-7E1550952A8F}" presName="compNode" presStyleCnt="0"/>
      <dgm:spPr/>
    </dgm:pt>
    <dgm:pt modelId="{4BAE29F4-704E-44F8-B5EC-AB08E1732711}" type="pres">
      <dgm:prSet presAssocID="{92249D52-F361-4DFA-99D4-7E1550952A8F}" presName="bgRect" presStyleLbl="bgShp" presStyleIdx="3" presStyleCnt="4"/>
      <dgm:spPr/>
    </dgm:pt>
    <dgm:pt modelId="{B1F6DB93-8F03-434F-82CD-DB44D430C9E8}" type="pres">
      <dgm:prSet presAssocID="{92249D52-F361-4DFA-99D4-7E1550952A8F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31B43B0C-2158-42A0-97CE-52ABE88AEE02}" type="pres">
      <dgm:prSet presAssocID="{92249D52-F361-4DFA-99D4-7E1550952A8F}" presName="spaceRect" presStyleCnt="0"/>
      <dgm:spPr/>
    </dgm:pt>
    <dgm:pt modelId="{FBBBC5C9-6546-4414-8FDC-E7E5C291615F}" type="pres">
      <dgm:prSet presAssocID="{92249D52-F361-4DFA-99D4-7E1550952A8F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B4A3E39-9659-4A37-BCF1-FC80C3DD6712}" type="presOf" srcId="{4A5E87DF-44B1-40FE-B982-9D0A7EC3D8A0}" destId="{22C67184-26DC-4015-BA18-11258FAD32FB}" srcOrd="0" destOrd="0" presId="urn:microsoft.com/office/officeart/2018/2/layout/IconVerticalSolidList"/>
    <dgm:cxn modelId="{08CC325D-E492-4AC7-AF1A-024FBB2AD456}" type="presOf" srcId="{C0F65F60-AD64-49CB-A4B2-347ADCFBD6E1}" destId="{91AFE015-528A-4D02-AB26-3F5709B835E9}" srcOrd="0" destOrd="0" presId="urn:microsoft.com/office/officeart/2018/2/layout/IconVerticalSolidList"/>
    <dgm:cxn modelId="{C1059C64-0291-4E61-9F1E-97C892EBAC88}" srcId="{A80762A1-B8C7-4D0D-B204-43926CCC4B4F}" destId="{C0F65F60-AD64-49CB-A4B2-347ADCFBD6E1}" srcOrd="2" destOrd="0" parTransId="{2912248D-BE78-4680-89A5-BF9C57338B8A}" sibTransId="{5D19A1CA-3008-4CCD-8A29-22CC00348320}"/>
    <dgm:cxn modelId="{87FADA64-949E-4402-8E6A-74CFCFFBC037}" type="presOf" srcId="{A80762A1-B8C7-4D0D-B204-43926CCC4B4F}" destId="{2A0C34C2-1C6C-4E7B-8051-8E2C1693C016}" srcOrd="0" destOrd="0" presId="urn:microsoft.com/office/officeart/2018/2/layout/IconVerticalSolidList"/>
    <dgm:cxn modelId="{5DF28068-654A-42EC-A55B-9642D2EE3687}" srcId="{A80762A1-B8C7-4D0D-B204-43926CCC4B4F}" destId="{4A5E87DF-44B1-40FE-B982-9D0A7EC3D8A0}" srcOrd="0" destOrd="0" parTransId="{B26A5327-7CB9-4883-9C5C-922A195E3779}" sibTransId="{537D8A4D-4B92-4E84-9122-D6E704F66899}"/>
    <dgm:cxn modelId="{96091995-1D1D-499F-8BD5-4E66D1E28806}" type="presOf" srcId="{92249D52-F361-4DFA-99D4-7E1550952A8F}" destId="{FBBBC5C9-6546-4414-8FDC-E7E5C291615F}" srcOrd="0" destOrd="0" presId="urn:microsoft.com/office/officeart/2018/2/layout/IconVerticalSolidList"/>
    <dgm:cxn modelId="{B8992A9E-CC5E-4FAF-95BE-E34CE57B274E}" srcId="{A80762A1-B8C7-4D0D-B204-43926CCC4B4F}" destId="{1352B85C-E778-4EBA-80F2-1F9069B1902D}" srcOrd="1" destOrd="0" parTransId="{62EEC1E0-EEBA-4407-A5BE-4BC6CD892C53}" sibTransId="{BC614173-2FD5-4279-BF80-28328F5FA992}"/>
    <dgm:cxn modelId="{805473AC-1E85-454D-8528-760CA9513EB0}" type="presOf" srcId="{1352B85C-E778-4EBA-80F2-1F9069B1902D}" destId="{BB5CF565-F896-4A0F-9795-E06922A2024B}" srcOrd="0" destOrd="0" presId="urn:microsoft.com/office/officeart/2018/2/layout/IconVerticalSolidList"/>
    <dgm:cxn modelId="{6F701EC2-0906-49BD-B568-812844FA4AAD}" srcId="{A80762A1-B8C7-4D0D-B204-43926CCC4B4F}" destId="{92249D52-F361-4DFA-99D4-7E1550952A8F}" srcOrd="3" destOrd="0" parTransId="{7B3BFB90-8BBF-48AA-8399-6319834BF18F}" sibTransId="{A1CC057C-D2E5-43B4-9BF3-5336C5E13F4F}"/>
    <dgm:cxn modelId="{E379F54E-1405-4D8F-8ADA-B68500F28545}" type="presParOf" srcId="{2A0C34C2-1C6C-4E7B-8051-8E2C1693C016}" destId="{F2B14A0A-DCA5-48E0-AF2F-090A3F5F75CE}" srcOrd="0" destOrd="0" presId="urn:microsoft.com/office/officeart/2018/2/layout/IconVerticalSolidList"/>
    <dgm:cxn modelId="{1AD84237-2311-400D-81E8-411DC8598DF1}" type="presParOf" srcId="{F2B14A0A-DCA5-48E0-AF2F-090A3F5F75CE}" destId="{46D0A340-0263-4AB9-89FE-18717881193B}" srcOrd="0" destOrd="0" presId="urn:microsoft.com/office/officeart/2018/2/layout/IconVerticalSolidList"/>
    <dgm:cxn modelId="{6493D0CC-1750-412B-B8D0-0B6F014405E2}" type="presParOf" srcId="{F2B14A0A-DCA5-48E0-AF2F-090A3F5F75CE}" destId="{F5027FAB-83FE-4631-B1F5-03AE1C4B00FE}" srcOrd="1" destOrd="0" presId="urn:microsoft.com/office/officeart/2018/2/layout/IconVerticalSolidList"/>
    <dgm:cxn modelId="{A9E47C1E-19DD-4607-948F-8CE0303F5377}" type="presParOf" srcId="{F2B14A0A-DCA5-48E0-AF2F-090A3F5F75CE}" destId="{4548A2F6-8CED-4F48-B25D-56C6BC90D823}" srcOrd="2" destOrd="0" presId="urn:microsoft.com/office/officeart/2018/2/layout/IconVerticalSolidList"/>
    <dgm:cxn modelId="{767E46EF-7847-4DD9-8007-8D19F25AC066}" type="presParOf" srcId="{F2B14A0A-DCA5-48E0-AF2F-090A3F5F75CE}" destId="{22C67184-26DC-4015-BA18-11258FAD32FB}" srcOrd="3" destOrd="0" presId="urn:microsoft.com/office/officeart/2018/2/layout/IconVerticalSolidList"/>
    <dgm:cxn modelId="{61AEEC89-EB42-4CAF-BC0C-9F8616D24446}" type="presParOf" srcId="{2A0C34C2-1C6C-4E7B-8051-8E2C1693C016}" destId="{4E043CD2-A944-4172-BAFD-C054271E174F}" srcOrd="1" destOrd="0" presId="urn:microsoft.com/office/officeart/2018/2/layout/IconVerticalSolidList"/>
    <dgm:cxn modelId="{E8A9CC9C-FF08-43CE-A06D-BDCC8B85C973}" type="presParOf" srcId="{2A0C34C2-1C6C-4E7B-8051-8E2C1693C016}" destId="{A34093B3-6CC3-4F4B-AE31-B5E2A5FCA4A9}" srcOrd="2" destOrd="0" presId="urn:microsoft.com/office/officeart/2018/2/layout/IconVerticalSolidList"/>
    <dgm:cxn modelId="{6FAFFC83-05EA-481B-86B9-D4F3D3A3B3DA}" type="presParOf" srcId="{A34093B3-6CC3-4F4B-AE31-B5E2A5FCA4A9}" destId="{416629FF-67DF-4D9E-866B-975A5282B5C7}" srcOrd="0" destOrd="0" presId="urn:microsoft.com/office/officeart/2018/2/layout/IconVerticalSolidList"/>
    <dgm:cxn modelId="{AB5BFC8E-45F2-43DE-8AB4-798846ECF69A}" type="presParOf" srcId="{A34093B3-6CC3-4F4B-AE31-B5E2A5FCA4A9}" destId="{838477E2-CD0E-4BC7-BCEE-127354A0ABBE}" srcOrd="1" destOrd="0" presId="urn:microsoft.com/office/officeart/2018/2/layout/IconVerticalSolidList"/>
    <dgm:cxn modelId="{49A49FA7-8AE3-4EB9-A53E-90178DE35EC6}" type="presParOf" srcId="{A34093B3-6CC3-4F4B-AE31-B5E2A5FCA4A9}" destId="{82F3A46A-D8DC-4CA3-A694-C7B7B533ABB5}" srcOrd="2" destOrd="0" presId="urn:microsoft.com/office/officeart/2018/2/layout/IconVerticalSolidList"/>
    <dgm:cxn modelId="{79D11488-2E59-4D42-A88B-F0ABDD8CA685}" type="presParOf" srcId="{A34093B3-6CC3-4F4B-AE31-B5E2A5FCA4A9}" destId="{BB5CF565-F896-4A0F-9795-E06922A2024B}" srcOrd="3" destOrd="0" presId="urn:microsoft.com/office/officeart/2018/2/layout/IconVerticalSolidList"/>
    <dgm:cxn modelId="{22B9C5F1-A40C-4E33-9D30-C62A0F75EBCE}" type="presParOf" srcId="{2A0C34C2-1C6C-4E7B-8051-8E2C1693C016}" destId="{0FA6010B-0789-4C91-8645-F91D1FE0CE26}" srcOrd="3" destOrd="0" presId="urn:microsoft.com/office/officeart/2018/2/layout/IconVerticalSolidList"/>
    <dgm:cxn modelId="{059B92C8-1A0A-4CE9-9352-EC09B670FD91}" type="presParOf" srcId="{2A0C34C2-1C6C-4E7B-8051-8E2C1693C016}" destId="{6788E0B7-B7F3-49D9-839A-9BBB3DDDB8CC}" srcOrd="4" destOrd="0" presId="urn:microsoft.com/office/officeart/2018/2/layout/IconVerticalSolidList"/>
    <dgm:cxn modelId="{5C3CFDB2-31F0-4321-838B-1678FC1F1325}" type="presParOf" srcId="{6788E0B7-B7F3-49D9-839A-9BBB3DDDB8CC}" destId="{281F432E-59F7-4F9E-BA44-1D99DDE94CD4}" srcOrd="0" destOrd="0" presId="urn:microsoft.com/office/officeart/2018/2/layout/IconVerticalSolidList"/>
    <dgm:cxn modelId="{2541C4D3-754D-493F-8BBC-3245DD608937}" type="presParOf" srcId="{6788E0B7-B7F3-49D9-839A-9BBB3DDDB8CC}" destId="{30697E29-A90A-458A-B2D7-2B22697110B2}" srcOrd="1" destOrd="0" presId="urn:microsoft.com/office/officeart/2018/2/layout/IconVerticalSolidList"/>
    <dgm:cxn modelId="{C2CEDD71-2BD3-41B8-9A1A-FE4C7C33D2AE}" type="presParOf" srcId="{6788E0B7-B7F3-49D9-839A-9BBB3DDDB8CC}" destId="{1EFD2F04-6175-45A0-93A7-6472749F6B19}" srcOrd="2" destOrd="0" presId="urn:microsoft.com/office/officeart/2018/2/layout/IconVerticalSolidList"/>
    <dgm:cxn modelId="{544637B2-B43A-46EB-9063-510F90EE2222}" type="presParOf" srcId="{6788E0B7-B7F3-49D9-839A-9BBB3DDDB8CC}" destId="{91AFE015-528A-4D02-AB26-3F5709B835E9}" srcOrd="3" destOrd="0" presId="urn:microsoft.com/office/officeart/2018/2/layout/IconVerticalSolidList"/>
    <dgm:cxn modelId="{3F9BEFC1-DFA9-40A2-861F-5D9359E51D50}" type="presParOf" srcId="{2A0C34C2-1C6C-4E7B-8051-8E2C1693C016}" destId="{F47DE6EA-240C-4235-8CBA-D59788658312}" srcOrd="5" destOrd="0" presId="urn:microsoft.com/office/officeart/2018/2/layout/IconVerticalSolidList"/>
    <dgm:cxn modelId="{9EAF092A-F8E6-43E2-8A04-F7AF9BA0D796}" type="presParOf" srcId="{2A0C34C2-1C6C-4E7B-8051-8E2C1693C016}" destId="{EBAF3F4C-D464-4DD4-B2F7-78970A4D19FF}" srcOrd="6" destOrd="0" presId="urn:microsoft.com/office/officeart/2018/2/layout/IconVerticalSolidList"/>
    <dgm:cxn modelId="{8703E7BC-DF46-42B6-8935-3622C0FA4888}" type="presParOf" srcId="{EBAF3F4C-D464-4DD4-B2F7-78970A4D19FF}" destId="{4BAE29F4-704E-44F8-B5EC-AB08E1732711}" srcOrd="0" destOrd="0" presId="urn:microsoft.com/office/officeart/2018/2/layout/IconVerticalSolidList"/>
    <dgm:cxn modelId="{833FF4A0-A2DB-4B8A-806F-A676F70BE8B5}" type="presParOf" srcId="{EBAF3F4C-D464-4DD4-B2F7-78970A4D19FF}" destId="{B1F6DB93-8F03-434F-82CD-DB44D430C9E8}" srcOrd="1" destOrd="0" presId="urn:microsoft.com/office/officeart/2018/2/layout/IconVerticalSolidList"/>
    <dgm:cxn modelId="{31520374-4197-412C-BE71-C059E75EBD56}" type="presParOf" srcId="{EBAF3F4C-D464-4DD4-B2F7-78970A4D19FF}" destId="{31B43B0C-2158-42A0-97CE-52ABE88AEE02}" srcOrd="2" destOrd="0" presId="urn:microsoft.com/office/officeart/2018/2/layout/IconVerticalSolidList"/>
    <dgm:cxn modelId="{295DE105-19F6-4B29-BB52-23BDF1F440B4}" type="presParOf" srcId="{EBAF3F4C-D464-4DD4-B2F7-78970A4D19FF}" destId="{FBBBC5C9-6546-4414-8FDC-E7E5C291615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D0A340-0263-4AB9-89FE-18717881193B}">
      <dsp:nvSpPr>
        <dsp:cNvPr id="0" name=""/>
        <dsp:cNvSpPr/>
      </dsp:nvSpPr>
      <dsp:spPr>
        <a:xfrm>
          <a:off x="0" y="1791"/>
          <a:ext cx="5815585" cy="9081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027FAB-83FE-4631-B1F5-03AE1C4B00FE}">
      <dsp:nvSpPr>
        <dsp:cNvPr id="0" name=""/>
        <dsp:cNvSpPr/>
      </dsp:nvSpPr>
      <dsp:spPr>
        <a:xfrm>
          <a:off x="274704" y="206117"/>
          <a:ext cx="499463" cy="499463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C67184-26DC-4015-BA18-11258FAD32FB}">
      <dsp:nvSpPr>
        <dsp:cNvPr id="0" name=""/>
        <dsp:cNvSpPr/>
      </dsp:nvSpPr>
      <dsp:spPr>
        <a:xfrm>
          <a:off x="1048872" y="1791"/>
          <a:ext cx="4766712" cy="908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109" tIns="96109" rIns="96109" bIns="9610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Two letter-sounds are taught a week, steadily and continuously.</a:t>
          </a:r>
          <a:endParaRPr lang="en-US" sz="1400" kern="1200"/>
        </a:p>
      </dsp:txBody>
      <dsp:txXfrm>
        <a:off x="1048872" y="1791"/>
        <a:ext cx="4766712" cy="908114"/>
      </dsp:txXfrm>
    </dsp:sp>
    <dsp:sp modelId="{416629FF-67DF-4D9E-866B-975A5282B5C7}">
      <dsp:nvSpPr>
        <dsp:cNvPr id="0" name=""/>
        <dsp:cNvSpPr/>
      </dsp:nvSpPr>
      <dsp:spPr>
        <a:xfrm>
          <a:off x="0" y="1136935"/>
          <a:ext cx="5815585" cy="9081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8477E2-CD0E-4BC7-BCEE-127354A0ABBE}">
      <dsp:nvSpPr>
        <dsp:cNvPr id="0" name=""/>
        <dsp:cNvSpPr/>
      </dsp:nvSpPr>
      <dsp:spPr>
        <a:xfrm>
          <a:off x="274704" y="1341261"/>
          <a:ext cx="499463" cy="49946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5CF565-F896-4A0F-9795-E06922A2024B}">
      <dsp:nvSpPr>
        <dsp:cNvPr id="0" name=""/>
        <dsp:cNvSpPr/>
      </dsp:nvSpPr>
      <dsp:spPr>
        <a:xfrm>
          <a:off x="1048872" y="1136935"/>
          <a:ext cx="4766712" cy="908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109" tIns="96109" rIns="96109" bIns="9610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Each letter-sound is taught over two days, with the first day focusing on blending for reading and the second day focusing on segmenting for spelling.</a:t>
          </a:r>
          <a:endParaRPr lang="en-US" sz="1400" kern="1200"/>
        </a:p>
      </dsp:txBody>
      <dsp:txXfrm>
        <a:off x="1048872" y="1136935"/>
        <a:ext cx="4766712" cy="908114"/>
      </dsp:txXfrm>
    </dsp:sp>
    <dsp:sp modelId="{281F432E-59F7-4F9E-BA44-1D99DDE94CD4}">
      <dsp:nvSpPr>
        <dsp:cNvPr id="0" name=""/>
        <dsp:cNvSpPr/>
      </dsp:nvSpPr>
      <dsp:spPr>
        <a:xfrm>
          <a:off x="0" y="2272078"/>
          <a:ext cx="5815585" cy="9081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697E29-A90A-458A-B2D7-2B22697110B2}">
      <dsp:nvSpPr>
        <dsp:cNvPr id="0" name=""/>
        <dsp:cNvSpPr/>
      </dsp:nvSpPr>
      <dsp:spPr>
        <a:xfrm>
          <a:off x="274704" y="2476404"/>
          <a:ext cx="499463" cy="499463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AFE015-528A-4D02-AB26-3F5709B835E9}">
      <dsp:nvSpPr>
        <dsp:cNvPr id="0" name=""/>
        <dsp:cNvSpPr/>
      </dsp:nvSpPr>
      <dsp:spPr>
        <a:xfrm>
          <a:off x="1048872" y="2272078"/>
          <a:ext cx="4766712" cy="908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109" tIns="96109" rIns="96109" bIns="9610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The program incorporates storytelling to make learning engaging and memorable. Carefully levelled, fully decodable books are sent home to support learning. </a:t>
          </a:r>
          <a:endParaRPr lang="en-US" sz="1400" kern="1200"/>
        </a:p>
      </dsp:txBody>
      <dsp:txXfrm>
        <a:off x="1048872" y="2272078"/>
        <a:ext cx="4766712" cy="908114"/>
      </dsp:txXfrm>
    </dsp:sp>
    <dsp:sp modelId="{4BAE29F4-704E-44F8-B5EC-AB08E1732711}">
      <dsp:nvSpPr>
        <dsp:cNvPr id="0" name=""/>
        <dsp:cNvSpPr/>
      </dsp:nvSpPr>
      <dsp:spPr>
        <a:xfrm>
          <a:off x="0" y="3407222"/>
          <a:ext cx="5815585" cy="9081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F6DB93-8F03-434F-82CD-DB44D430C9E8}">
      <dsp:nvSpPr>
        <dsp:cNvPr id="0" name=""/>
        <dsp:cNvSpPr/>
      </dsp:nvSpPr>
      <dsp:spPr>
        <a:xfrm>
          <a:off x="274704" y="3611548"/>
          <a:ext cx="499463" cy="499463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BBC5C9-6546-4414-8FDC-E7E5C291615F}">
      <dsp:nvSpPr>
        <dsp:cNvPr id="0" name=""/>
        <dsp:cNvSpPr/>
      </dsp:nvSpPr>
      <dsp:spPr>
        <a:xfrm>
          <a:off x="1048872" y="3407222"/>
          <a:ext cx="4766712" cy="908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109" tIns="96109" rIns="96109" bIns="9610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You will be invited to a Phonics workshop to help support your child’s learning</a:t>
          </a:r>
          <a:endParaRPr lang="en-US" sz="1400" kern="1200"/>
        </a:p>
      </dsp:txBody>
      <dsp:txXfrm>
        <a:off x="1048872" y="3407222"/>
        <a:ext cx="4766712" cy="9081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C9B1E2-F1AA-4BF4-8474-4181D1C9A0A5}" type="datetimeFigureOut">
              <a:rPr lang="en-GB" smtClean="0"/>
              <a:t>13/05/2026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C241C-7880-460D-86B2-D3224F4F8F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07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Different curriculum from the rest of the school / Learn through play / Very similar to how many children will have been learning in Nurseries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C7662-5951-D64E-9170-BBDD05D100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07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Child initiated is indoor and outdoor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C7662-5951-D64E-9170-BBDD05D100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08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This list is available on the school website</a:t>
            </a:r>
          </a:p>
          <a:p>
            <a:r>
              <a:rPr lang="en-GB"/>
              <a:t>PTA sell second hand uniform </a:t>
            </a:r>
          </a:p>
          <a:p>
            <a:r>
              <a:rPr lang="en-GB"/>
              <a:t>Please name everything!!!!!!!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C7662-5951-D64E-9170-BBDD05D100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82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C7662-5951-D64E-9170-BBDD05D100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05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C241C-7880-460D-86B2-D3224F4F8F8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267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They are here today – please enquire for more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C7662-5951-D64E-9170-BBDD05D100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70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C66C81F-38A6-E13C-358A-CF2B70477129}"/>
              </a:ext>
            </a:extLst>
          </p:cNvPr>
          <p:cNvSpPr/>
          <p:nvPr userDrawn="1"/>
        </p:nvSpPr>
        <p:spPr>
          <a:xfrm>
            <a:off x="892936" y="2088672"/>
            <a:ext cx="1920247" cy="1937932"/>
          </a:xfrm>
          <a:custGeom>
            <a:avLst/>
            <a:gdLst>
              <a:gd name="connsiteX0" fmla="*/ 952167 w 1920247"/>
              <a:gd name="connsiteY0" fmla="*/ 2069 h 1937932"/>
              <a:gd name="connsiteX1" fmla="*/ 1146020 w 1920247"/>
              <a:gd name="connsiteY1" fmla="*/ 28022 h 1937932"/>
              <a:gd name="connsiteX2" fmla="*/ 1729489 w 1920247"/>
              <a:gd name="connsiteY2" fmla="*/ 1846370 h 1937932"/>
              <a:gd name="connsiteX3" fmla="*/ 54139 w 1920247"/>
              <a:gd name="connsiteY3" fmla="*/ 1404954 h 1937932"/>
              <a:gd name="connsiteX4" fmla="*/ 952167 w 1920247"/>
              <a:gd name="connsiteY4" fmla="*/ 2069 h 1937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247" h="1937932">
                <a:moveTo>
                  <a:pt x="952167" y="2069"/>
                </a:moveTo>
                <a:cubicBezTo>
                  <a:pt x="1013263" y="5702"/>
                  <a:pt x="1077832" y="14185"/>
                  <a:pt x="1146020" y="28022"/>
                </a:cubicBezTo>
                <a:cubicBezTo>
                  <a:pt x="2237027" y="249423"/>
                  <a:pt x="1911469" y="1616882"/>
                  <a:pt x="1729489" y="1846370"/>
                </a:cubicBezTo>
                <a:cubicBezTo>
                  <a:pt x="1547508" y="2075859"/>
                  <a:pt x="217779" y="1853787"/>
                  <a:pt x="54139" y="1404954"/>
                </a:cubicBezTo>
                <a:cubicBezTo>
                  <a:pt x="-99274" y="984173"/>
                  <a:pt x="35730" y="-52428"/>
                  <a:pt x="952167" y="206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53563E9-0102-A23C-8C56-17D20889363C}"/>
              </a:ext>
            </a:extLst>
          </p:cNvPr>
          <p:cNvSpPr/>
          <p:nvPr userDrawn="1"/>
        </p:nvSpPr>
        <p:spPr>
          <a:xfrm>
            <a:off x="3897600" y="2226588"/>
            <a:ext cx="1919274" cy="1896766"/>
          </a:xfrm>
          <a:custGeom>
            <a:avLst/>
            <a:gdLst>
              <a:gd name="connsiteX0" fmla="*/ 950195 w 1919274"/>
              <a:gd name="connsiteY0" fmla="*/ 709 h 1896766"/>
              <a:gd name="connsiteX1" fmla="*/ 1832169 w 1919274"/>
              <a:gd name="connsiteY1" fmla="*/ 1069588 h 1896766"/>
              <a:gd name="connsiteX2" fmla="*/ 124282 w 1919274"/>
              <a:gd name="connsiteY2" fmla="*/ 1639242 h 1896766"/>
              <a:gd name="connsiteX3" fmla="*/ 764475 w 1919274"/>
              <a:gd name="connsiteY3" fmla="*/ 8116 h 1896766"/>
              <a:gd name="connsiteX4" fmla="*/ 950195 w 1919274"/>
              <a:gd name="connsiteY4" fmla="*/ 709 h 189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9274" h="1896766">
                <a:moveTo>
                  <a:pt x="950195" y="709"/>
                </a:moveTo>
                <a:cubicBezTo>
                  <a:pt x="1430402" y="15667"/>
                  <a:pt x="2174361" y="270758"/>
                  <a:pt x="1832169" y="1069588"/>
                </a:cubicBezTo>
                <a:cubicBezTo>
                  <a:pt x="1441093" y="1982536"/>
                  <a:pt x="509480" y="2087618"/>
                  <a:pt x="124282" y="1639242"/>
                </a:cubicBezTo>
                <a:cubicBezTo>
                  <a:pt x="-260916" y="1190866"/>
                  <a:pt x="333275" y="62351"/>
                  <a:pt x="764475" y="8116"/>
                </a:cubicBezTo>
                <a:cubicBezTo>
                  <a:pt x="818375" y="1336"/>
                  <a:pt x="881594" y="-1428"/>
                  <a:pt x="950195" y="70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4834079-129A-663C-2867-3DC3792C59A0}"/>
              </a:ext>
            </a:extLst>
          </p:cNvPr>
          <p:cNvSpPr/>
          <p:nvPr userDrawn="1"/>
        </p:nvSpPr>
        <p:spPr>
          <a:xfrm>
            <a:off x="6467965" y="2074736"/>
            <a:ext cx="1934216" cy="2008138"/>
          </a:xfrm>
          <a:custGeom>
            <a:avLst/>
            <a:gdLst>
              <a:gd name="connsiteX0" fmla="*/ 1176955 w 1934216"/>
              <a:gd name="connsiteY0" fmla="*/ 963 h 2008138"/>
              <a:gd name="connsiteX1" fmla="*/ 1467457 w 1934216"/>
              <a:gd name="connsiteY1" fmla="*/ 78222 h 2008138"/>
              <a:gd name="connsiteX2" fmla="*/ 1799669 w 1934216"/>
              <a:gd name="connsiteY2" fmla="*/ 1496056 h 2008138"/>
              <a:gd name="connsiteX3" fmla="*/ 471237 w 1934216"/>
              <a:gd name="connsiteY3" fmla="*/ 1889092 h 2008138"/>
              <a:gd name="connsiteX4" fmla="*/ 78202 w 1934216"/>
              <a:gd name="connsiteY4" fmla="*/ 560659 h 2008138"/>
              <a:gd name="connsiteX5" fmla="*/ 1176955 w 1934216"/>
              <a:gd name="connsiteY5" fmla="*/ 963 h 200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4216" h="2008138">
                <a:moveTo>
                  <a:pt x="1176955" y="963"/>
                </a:moveTo>
                <a:cubicBezTo>
                  <a:pt x="1279614" y="5871"/>
                  <a:pt x="1378325" y="29790"/>
                  <a:pt x="1467457" y="78222"/>
                </a:cubicBezTo>
                <a:cubicBezTo>
                  <a:pt x="1942827" y="336525"/>
                  <a:pt x="2057971" y="1020686"/>
                  <a:pt x="1799669" y="1496056"/>
                </a:cubicBezTo>
                <a:cubicBezTo>
                  <a:pt x="1541366" y="1971426"/>
                  <a:pt x="946607" y="2147394"/>
                  <a:pt x="471237" y="1889092"/>
                </a:cubicBezTo>
                <a:cubicBezTo>
                  <a:pt x="-4133" y="1630789"/>
                  <a:pt x="-87835" y="862471"/>
                  <a:pt x="78202" y="560659"/>
                </a:cubicBezTo>
                <a:cubicBezTo>
                  <a:pt x="213106" y="315438"/>
                  <a:pt x="732098" y="-20303"/>
                  <a:pt x="1176955" y="96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50E1CC6-A15E-1B79-5BB9-92C764498AC6}"/>
              </a:ext>
            </a:extLst>
          </p:cNvPr>
          <p:cNvSpPr/>
          <p:nvPr userDrawn="1"/>
        </p:nvSpPr>
        <p:spPr>
          <a:xfrm>
            <a:off x="9350343" y="2088796"/>
            <a:ext cx="1940255" cy="1874587"/>
          </a:xfrm>
          <a:custGeom>
            <a:avLst/>
            <a:gdLst>
              <a:gd name="connsiteX0" fmla="*/ 769429 w 1940255"/>
              <a:gd name="connsiteY0" fmla="*/ 1 h 1874587"/>
              <a:gd name="connsiteX1" fmla="*/ 1809595 w 1940255"/>
              <a:gd name="connsiteY1" fmla="*/ 336815 h 1874587"/>
              <a:gd name="connsiteX2" fmla="*/ 957221 w 1940255"/>
              <a:gd name="connsiteY2" fmla="*/ 1873566 h 1874587"/>
              <a:gd name="connsiteX3" fmla="*/ 84652 w 1940255"/>
              <a:gd name="connsiteY3" fmla="*/ 174906 h 1874587"/>
              <a:gd name="connsiteX4" fmla="*/ 769429 w 1940255"/>
              <a:gd name="connsiteY4" fmla="*/ 1 h 1874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0255" h="1874587">
                <a:moveTo>
                  <a:pt x="769429" y="1"/>
                </a:moveTo>
                <a:cubicBezTo>
                  <a:pt x="1193227" y="-246"/>
                  <a:pt x="1677555" y="102767"/>
                  <a:pt x="1809595" y="336815"/>
                </a:cubicBezTo>
                <a:cubicBezTo>
                  <a:pt x="2044333" y="752901"/>
                  <a:pt x="2069738" y="1913836"/>
                  <a:pt x="957221" y="1873566"/>
                </a:cubicBezTo>
                <a:cubicBezTo>
                  <a:pt x="-155296" y="1833297"/>
                  <a:pt x="-57411" y="431031"/>
                  <a:pt x="84652" y="174906"/>
                </a:cubicBezTo>
                <a:cubicBezTo>
                  <a:pt x="146804" y="62851"/>
                  <a:pt x="439808" y="193"/>
                  <a:pt x="76942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208EE5-3D2D-AD91-3E4D-4F853F8DB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EB68C9D-2145-4CC0-9F00-198AA56E38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0054" y="2205433"/>
            <a:ext cx="1920240" cy="2028271"/>
          </a:xfrm>
          <a:custGeom>
            <a:avLst/>
            <a:gdLst>
              <a:gd name="connsiteX0" fmla="*/ 998505 w 1920240"/>
              <a:gd name="connsiteY0" fmla="*/ 0 h 2028271"/>
              <a:gd name="connsiteX1" fmla="*/ 1920240 w 1920240"/>
              <a:gd name="connsiteY1" fmla="*/ 1014136 h 2028271"/>
              <a:gd name="connsiteX2" fmla="*/ 998505 w 1920240"/>
              <a:gd name="connsiteY2" fmla="*/ 2028271 h 2028271"/>
              <a:gd name="connsiteX3" fmla="*/ 0 w 1920240"/>
              <a:gd name="connsiteY3" fmla="*/ 1014136 h 2028271"/>
              <a:gd name="connsiteX4" fmla="*/ 998505 w 1920240"/>
              <a:gd name="connsiteY4" fmla="*/ 0 h 202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240" h="2028271">
                <a:moveTo>
                  <a:pt x="998505" y="0"/>
                </a:moveTo>
                <a:cubicBezTo>
                  <a:pt x="1318545" y="0"/>
                  <a:pt x="1920240" y="454044"/>
                  <a:pt x="1920240" y="1014136"/>
                </a:cubicBezTo>
                <a:cubicBezTo>
                  <a:pt x="1920240" y="1574227"/>
                  <a:pt x="1318545" y="2028271"/>
                  <a:pt x="998505" y="2028271"/>
                </a:cubicBezTo>
                <a:cubicBezTo>
                  <a:pt x="678465" y="2028271"/>
                  <a:pt x="0" y="1719031"/>
                  <a:pt x="0" y="1014136"/>
                </a:cubicBezTo>
                <a:cubicBezTo>
                  <a:pt x="0" y="309240"/>
                  <a:pt x="678465" y="0"/>
                  <a:pt x="99850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974C254A-D1C1-7C23-7A97-D08B5EF74F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76324" y="2178388"/>
            <a:ext cx="2019168" cy="1860145"/>
          </a:xfrm>
          <a:custGeom>
            <a:avLst/>
            <a:gdLst>
              <a:gd name="connsiteX0" fmla="*/ 1075463 w 2019168"/>
              <a:gd name="connsiteY0" fmla="*/ 1079 h 1860145"/>
              <a:gd name="connsiteX1" fmla="*/ 1370094 w 2019168"/>
              <a:gd name="connsiteY1" fmla="*/ 51869 h 1860145"/>
              <a:gd name="connsiteX2" fmla="*/ 1707509 w 2019168"/>
              <a:gd name="connsiteY2" fmla="*/ 1715406 h 1860145"/>
              <a:gd name="connsiteX3" fmla="*/ 2089 w 2019168"/>
              <a:gd name="connsiteY3" fmla="*/ 1133186 h 1860145"/>
              <a:gd name="connsiteX4" fmla="*/ 1075463 w 2019168"/>
              <a:gd name="connsiteY4" fmla="*/ 1079 h 186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9168" h="1860145">
                <a:moveTo>
                  <a:pt x="1075463" y="1079"/>
                </a:moveTo>
                <a:cubicBezTo>
                  <a:pt x="1169679" y="5250"/>
                  <a:pt x="1268160" y="21623"/>
                  <a:pt x="1370094" y="51869"/>
                </a:cubicBezTo>
                <a:cubicBezTo>
                  <a:pt x="2028402" y="250981"/>
                  <a:pt x="2264123" y="1392311"/>
                  <a:pt x="1707509" y="1715406"/>
                </a:cubicBezTo>
                <a:cubicBezTo>
                  <a:pt x="1150895" y="2038501"/>
                  <a:pt x="44037" y="1810492"/>
                  <a:pt x="2089" y="1133186"/>
                </a:cubicBezTo>
                <a:cubicBezTo>
                  <a:pt x="-34615" y="540543"/>
                  <a:pt x="415947" y="-28120"/>
                  <a:pt x="1075463" y="107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FD22F399-84EB-DA43-D72E-972541FA68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8875" y="2140559"/>
            <a:ext cx="1959193" cy="2066782"/>
          </a:xfrm>
          <a:custGeom>
            <a:avLst/>
            <a:gdLst>
              <a:gd name="connsiteX0" fmla="*/ 990359 w 1959193"/>
              <a:gd name="connsiteY0" fmla="*/ 0 h 2066782"/>
              <a:gd name="connsiteX1" fmla="*/ 1959193 w 1959193"/>
              <a:gd name="connsiteY1" fmla="*/ 1087188 h 2066782"/>
              <a:gd name="connsiteX2" fmla="*/ 979599 w 1959193"/>
              <a:gd name="connsiteY2" fmla="*/ 2066782 h 2066782"/>
              <a:gd name="connsiteX3" fmla="*/ 6 w 1959193"/>
              <a:gd name="connsiteY3" fmla="*/ 1087188 h 2066782"/>
              <a:gd name="connsiteX4" fmla="*/ 990359 w 1959193"/>
              <a:gd name="connsiteY4" fmla="*/ 0 h 206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9193" h="2066782">
                <a:moveTo>
                  <a:pt x="990359" y="0"/>
                </a:moveTo>
                <a:cubicBezTo>
                  <a:pt x="1531373" y="0"/>
                  <a:pt x="1959193" y="546173"/>
                  <a:pt x="1959193" y="1087188"/>
                </a:cubicBezTo>
                <a:cubicBezTo>
                  <a:pt x="1959193" y="1628203"/>
                  <a:pt x="1520614" y="2066782"/>
                  <a:pt x="979599" y="2066782"/>
                </a:cubicBezTo>
                <a:cubicBezTo>
                  <a:pt x="438585" y="2066782"/>
                  <a:pt x="-1787" y="1431651"/>
                  <a:pt x="6" y="1087188"/>
                </a:cubicBezTo>
                <a:cubicBezTo>
                  <a:pt x="1798" y="742725"/>
                  <a:pt x="449344" y="0"/>
                  <a:pt x="99035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293D7505-3D5F-5EC7-DA15-D6C2DF6E28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20110" y="2140558"/>
            <a:ext cx="2163666" cy="2014651"/>
          </a:xfrm>
          <a:custGeom>
            <a:avLst/>
            <a:gdLst>
              <a:gd name="connsiteX0" fmla="*/ 1273408 w 2163666"/>
              <a:gd name="connsiteY0" fmla="*/ 2029 h 2014651"/>
              <a:gd name="connsiteX1" fmla="*/ 1364459 w 2163666"/>
              <a:gd name="connsiteY1" fmla="*/ 19243 h 2014651"/>
              <a:gd name="connsiteX2" fmla="*/ 1803584 w 2163666"/>
              <a:gd name="connsiteY2" fmla="*/ 1720806 h 2014651"/>
              <a:gd name="connsiteX3" fmla="*/ 1517 w 2163666"/>
              <a:gd name="connsiteY3" fmla="*/ 1088839 h 2014651"/>
              <a:gd name="connsiteX4" fmla="*/ 1273408 w 2163666"/>
              <a:gd name="connsiteY4" fmla="*/ 2029 h 201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666" h="2014651">
                <a:moveTo>
                  <a:pt x="1273408" y="2029"/>
                </a:moveTo>
                <a:cubicBezTo>
                  <a:pt x="1305447" y="4806"/>
                  <a:pt x="1335918" y="10472"/>
                  <a:pt x="1364459" y="19243"/>
                </a:cubicBezTo>
                <a:cubicBezTo>
                  <a:pt x="1821112" y="159590"/>
                  <a:pt x="2638474" y="984414"/>
                  <a:pt x="1803584" y="1720806"/>
                </a:cubicBezTo>
                <a:cubicBezTo>
                  <a:pt x="968693" y="2457198"/>
                  <a:pt x="46130" y="1643895"/>
                  <a:pt x="1517" y="1088839"/>
                </a:cubicBezTo>
                <a:cubicBezTo>
                  <a:pt x="-40307" y="568475"/>
                  <a:pt x="792832" y="-39632"/>
                  <a:pt x="1273408" y="20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D410CB-8838-F5FE-B127-40EB466A16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734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4AB9408A-B6CD-B62B-A40C-113C980EF1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51468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61463C70-6782-0D6E-7762-61E5677626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4031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E4A9BFDF-CD6B-DB2B-93AB-335CC2AE45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67503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D4374427-D19A-E579-3D78-7A08CED4EE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734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1F400EB7-1FDE-3683-C9B4-63413EE5EA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51468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5D8F7F98-168C-5B0E-F2F8-A4AD7BA597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64031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C5A299EB-BF79-F241-A67B-AD318037BB5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067503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B6BC38C4-7EDF-0398-884C-F604FCF7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3726" y="6232422"/>
            <a:ext cx="350913" cy="338960"/>
          </a:xfrm>
          <a:custGeom>
            <a:avLst/>
            <a:gdLst>
              <a:gd name="connsiteX0" fmla="*/ 154845 w 350913"/>
              <a:gd name="connsiteY0" fmla="*/ 22 h 338960"/>
              <a:gd name="connsiteX1" fmla="*/ 340005 w 350913"/>
              <a:gd name="connsiteY1" fmla="*/ 221278 h 338960"/>
              <a:gd name="connsiteX2" fmla="*/ 10634 w 350913"/>
              <a:gd name="connsiteY2" fmla="*/ 289178 h 338960"/>
              <a:gd name="connsiteX3" fmla="*/ 119488 w 350913"/>
              <a:gd name="connsiteY3" fmla="*/ 4155 h 338960"/>
              <a:gd name="connsiteX4" fmla="*/ 154845 w 350913"/>
              <a:gd name="connsiteY4" fmla="*/ 22 h 33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13" h="338960">
                <a:moveTo>
                  <a:pt x="154845" y="22"/>
                </a:moveTo>
                <a:cubicBezTo>
                  <a:pt x="246677" y="-1293"/>
                  <a:pt x="391912" y="57780"/>
                  <a:pt x="340005" y="221278"/>
                </a:cubicBezTo>
                <a:cubicBezTo>
                  <a:pt x="280684" y="408133"/>
                  <a:pt x="47387" y="325365"/>
                  <a:pt x="10634" y="289178"/>
                </a:cubicBezTo>
                <a:cubicBezTo>
                  <a:pt x="-26119" y="252991"/>
                  <a:pt x="37818" y="24351"/>
                  <a:pt x="119488" y="4155"/>
                </a:cubicBezTo>
                <a:cubicBezTo>
                  <a:pt x="129697" y="1631"/>
                  <a:pt x="141726" y="210"/>
                  <a:pt x="154845" y="22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9" name="Footer Placeholder 5">
            <a:extLst>
              <a:ext uri="{FF2B5EF4-FFF2-40B4-BE49-F238E27FC236}">
                <a16:creationId xmlns:a16="http://schemas.microsoft.com/office/drawing/2014/main" id="{3324246F-F0D6-1940-4C2D-1B0A3C16A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Contoso grand opening event</a:t>
            </a:r>
          </a:p>
        </p:txBody>
      </p:sp>
    </p:spTree>
    <p:extLst>
      <p:ext uri="{BB962C8B-B14F-4D97-AF65-F5344CB8AC3E}">
        <p14:creationId xmlns:p14="http://schemas.microsoft.com/office/powerpoint/2010/main" val="1031370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50ACB28-E48A-5740-A6D3-E094D17FB09B}"/>
              </a:ext>
            </a:extLst>
          </p:cNvPr>
          <p:cNvSpPr/>
          <p:nvPr userDrawn="1"/>
        </p:nvSpPr>
        <p:spPr>
          <a:xfrm>
            <a:off x="9552576" y="1533655"/>
            <a:ext cx="1394660" cy="1251173"/>
          </a:xfrm>
          <a:custGeom>
            <a:avLst/>
            <a:gdLst>
              <a:gd name="connsiteX0" fmla="*/ 1065214 w 1394660"/>
              <a:gd name="connsiteY0" fmla="*/ 1006 h 1251173"/>
              <a:gd name="connsiteX1" fmla="*/ 1144180 w 1394660"/>
              <a:gd name="connsiteY1" fmla="*/ 2923 h 1251173"/>
              <a:gd name="connsiteX2" fmla="*/ 1143883 w 1394660"/>
              <a:gd name="connsiteY2" fmla="*/ 1151759 h 1251173"/>
              <a:gd name="connsiteX3" fmla="*/ 43 w 1394660"/>
              <a:gd name="connsiteY3" fmla="*/ 917572 h 1251173"/>
              <a:gd name="connsiteX4" fmla="*/ 1065214 w 1394660"/>
              <a:gd name="connsiteY4" fmla="*/ 1006 h 125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4660" h="1251173">
                <a:moveTo>
                  <a:pt x="1065214" y="1006"/>
                </a:moveTo>
                <a:cubicBezTo>
                  <a:pt x="1092720" y="-779"/>
                  <a:pt x="1119132" y="-215"/>
                  <a:pt x="1144180" y="2923"/>
                </a:cubicBezTo>
                <a:cubicBezTo>
                  <a:pt x="1544949" y="53123"/>
                  <a:pt x="1404083" y="971069"/>
                  <a:pt x="1143883" y="1151759"/>
                </a:cubicBezTo>
                <a:cubicBezTo>
                  <a:pt x="883684" y="1332450"/>
                  <a:pt x="6581" y="1273955"/>
                  <a:pt x="43" y="917572"/>
                </a:cubicBezTo>
                <a:cubicBezTo>
                  <a:pt x="-6086" y="583464"/>
                  <a:pt x="652628" y="27796"/>
                  <a:pt x="1065214" y="1006"/>
                </a:cubicBezTo>
                <a:close/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436AFF8-9C8F-34D5-490C-107E9F54DA96}"/>
              </a:ext>
            </a:extLst>
          </p:cNvPr>
          <p:cNvSpPr/>
          <p:nvPr userDrawn="1"/>
        </p:nvSpPr>
        <p:spPr>
          <a:xfrm>
            <a:off x="1095157" y="1662388"/>
            <a:ext cx="1311040" cy="1332925"/>
          </a:xfrm>
          <a:custGeom>
            <a:avLst/>
            <a:gdLst>
              <a:gd name="connsiteX0" fmla="*/ 760032 w 1311040"/>
              <a:gd name="connsiteY0" fmla="*/ 1872 h 1332925"/>
              <a:gd name="connsiteX1" fmla="*/ 1114773 w 1311040"/>
              <a:gd name="connsiteY1" fmla="*/ 68853 h 1332925"/>
              <a:gd name="connsiteX2" fmla="*/ 1166213 w 1311040"/>
              <a:gd name="connsiteY2" fmla="*/ 1125308 h 1332925"/>
              <a:gd name="connsiteX3" fmla="*/ 150887 w 1311040"/>
              <a:gd name="connsiteY3" fmla="*/ 1201691 h 1332925"/>
              <a:gd name="connsiteX4" fmla="*/ 105320 w 1311040"/>
              <a:gd name="connsiteY4" fmla="*/ 223299 h 1332925"/>
              <a:gd name="connsiteX5" fmla="*/ 760032 w 1311040"/>
              <a:gd name="connsiteY5" fmla="*/ 1872 h 133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11040" h="1332925">
                <a:moveTo>
                  <a:pt x="760032" y="1872"/>
                </a:moveTo>
                <a:cubicBezTo>
                  <a:pt x="912528" y="-6449"/>
                  <a:pt x="1048468" y="12477"/>
                  <a:pt x="1114773" y="68853"/>
                </a:cubicBezTo>
                <a:cubicBezTo>
                  <a:pt x="1291589" y="219188"/>
                  <a:pt x="1425495" y="823841"/>
                  <a:pt x="1166213" y="1125308"/>
                </a:cubicBezTo>
                <a:cubicBezTo>
                  <a:pt x="906931" y="1426775"/>
                  <a:pt x="327702" y="1352026"/>
                  <a:pt x="150887" y="1201691"/>
                </a:cubicBezTo>
                <a:cubicBezTo>
                  <a:pt x="-25929" y="1051356"/>
                  <a:pt x="-55328" y="412105"/>
                  <a:pt x="105320" y="223299"/>
                </a:cubicBezTo>
                <a:cubicBezTo>
                  <a:pt x="205725" y="105295"/>
                  <a:pt x="505873" y="15741"/>
                  <a:pt x="760032" y="1872"/>
                </a:cubicBezTo>
                <a:close/>
              </a:path>
            </a:pathLst>
          </a:cu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F8C201A-0786-FC68-D542-22B4C6AA1894}"/>
              </a:ext>
            </a:extLst>
          </p:cNvPr>
          <p:cNvSpPr/>
          <p:nvPr userDrawn="1"/>
        </p:nvSpPr>
        <p:spPr>
          <a:xfrm>
            <a:off x="3823043" y="1597010"/>
            <a:ext cx="1287665" cy="1468816"/>
          </a:xfrm>
          <a:custGeom>
            <a:avLst/>
            <a:gdLst>
              <a:gd name="connsiteX0" fmla="*/ 819156 w 1287665"/>
              <a:gd name="connsiteY0" fmla="*/ 237 h 1468816"/>
              <a:gd name="connsiteX1" fmla="*/ 1073512 w 1287665"/>
              <a:gd name="connsiteY1" fmla="*/ 75586 h 1468816"/>
              <a:gd name="connsiteX2" fmla="*/ 1009218 w 1287665"/>
              <a:gd name="connsiteY2" fmla="*/ 1454079 h 1468816"/>
              <a:gd name="connsiteX3" fmla="*/ 975 w 1287665"/>
              <a:gd name="connsiteY3" fmla="*/ 735510 h 1468816"/>
              <a:gd name="connsiteX4" fmla="*/ 819156 w 1287665"/>
              <a:gd name="connsiteY4" fmla="*/ 237 h 1468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7665" h="1468816">
                <a:moveTo>
                  <a:pt x="819156" y="237"/>
                </a:moveTo>
                <a:cubicBezTo>
                  <a:pt x="907123" y="-2584"/>
                  <a:pt x="993588" y="19619"/>
                  <a:pt x="1073512" y="75586"/>
                </a:cubicBezTo>
                <a:cubicBezTo>
                  <a:pt x="1499773" y="374078"/>
                  <a:pt x="1187974" y="1344092"/>
                  <a:pt x="1009218" y="1454079"/>
                </a:cubicBezTo>
                <a:cubicBezTo>
                  <a:pt x="830462" y="1564066"/>
                  <a:pt x="-32980" y="1032017"/>
                  <a:pt x="975" y="735510"/>
                </a:cubicBezTo>
                <a:cubicBezTo>
                  <a:pt x="28563" y="494599"/>
                  <a:pt x="437964" y="12464"/>
                  <a:pt x="819156" y="237"/>
                </a:cubicBezTo>
                <a:close/>
              </a:path>
            </a:pathLst>
          </a:cu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77F062-A889-08D4-9EFF-C8F31CE14470}"/>
              </a:ext>
            </a:extLst>
          </p:cNvPr>
          <p:cNvSpPr/>
          <p:nvPr userDrawn="1"/>
        </p:nvSpPr>
        <p:spPr>
          <a:xfrm>
            <a:off x="7229441" y="1717547"/>
            <a:ext cx="1212876" cy="1277484"/>
          </a:xfrm>
          <a:custGeom>
            <a:avLst/>
            <a:gdLst>
              <a:gd name="connsiteX0" fmla="*/ 661792 w 1212876"/>
              <a:gd name="connsiteY0" fmla="*/ 2751 h 1277484"/>
              <a:gd name="connsiteX1" fmla="*/ 1021677 w 1212876"/>
              <a:gd name="connsiteY1" fmla="*/ 95771 h 1277484"/>
              <a:gd name="connsiteX2" fmla="*/ 1087176 w 1212876"/>
              <a:gd name="connsiteY2" fmla="*/ 947071 h 1277484"/>
              <a:gd name="connsiteX3" fmla="*/ 189382 w 1212876"/>
              <a:gd name="connsiteY3" fmla="*/ 1190864 h 1277484"/>
              <a:gd name="connsiteX4" fmla="*/ 162703 w 1212876"/>
              <a:gd name="connsiteY4" fmla="*/ 253352 h 1277484"/>
              <a:gd name="connsiteX5" fmla="*/ 661792 w 1212876"/>
              <a:gd name="connsiteY5" fmla="*/ 2751 h 1277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2876" h="1277484">
                <a:moveTo>
                  <a:pt x="661792" y="2751"/>
                </a:moveTo>
                <a:cubicBezTo>
                  <a:pt x="787404" y="-8808"/>
                  <a:pt x="915287" y="14913"/>
                  <a:pt x="1021677" y="95771"/>
                </a:cubicBezTo>
                <a:cubicBezTo>
                  <a:pt x="1305381" y="311393"/>
                  <a:pt x="1225891" y="764555"/>
                  <a:pt x="1087176" y="947071"/>
                </a:cubicBezTo>
                <a:cubicBezTo>
                  <a:pt x="948460" y="1129586"/>
                  <a:pt x="511372" y="1425199"/>
                  <a:pt x="189382" y="1190864"/>
                </a:cubicBezTo>
                <a:cubicBezTo>
                  <a:pt x="-132607" y="956530"/>
                  <a:pt x="23987" y="435868"/>
                  <a:pt x="162703" y="253352"/>
                </a:cubicBezTo>
                <a:cubicBezTo>
                  <a:pt x="249400" y="139280"/>
                  <a:pt x="452440" y="22016"/>
                  <a:pt x="661792" y="2751"/>
                </a:cubicBezTo>
                <a:close/>
              </a:path>
            </a:pathLst>
          </a:cu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208EE5-3D2D-AD91-3E4D-4F853F8DB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B1DE3BF4-0CFD-6567-DCCE-2B743C0407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20725" y="1733011"/>
            <a:ext cx="1368219" cy="1360576"/>
          </a:xfrm>
          <a:custGeom>
            <a:avLst/>
            <a:gdLst>
              <a:gd name="connsiteX0" fmla="*/ 711460 w 1368219"/>
              <a:gd name="connsiteY0" fmla="*/ 896 h 1360576"/>
              <a:gd name="connsiteX1" fmla="*/ 1368219 w 1368219"/>
              <a:gd name="connsiteY1" fmla="*/ 723493 h 1360576"/>
              <a:gd name="connsiteX2" fmla="*/ 711460 w 1368219"/>
              <a:gd name="connsiteY2" fmla="*/ 1360365 h 1360576"/>
              <a:gd name="connsiteX3" fmla="*/ 0 w 1368219"/>
              <a:gd name="connsiteY3" fmla="*/ 723493 h 1360576"/>
              <a:gd name="connsiteX4" fmla="*/ 711460 w 1368219"/>
              <a:gd name="connsiteY4" fmla="*/ 896 h 136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8219" h="1360576">
                <a:moveTo>
                  <a:pt x="711460" y="896"/>
                </a:moveTo>
                <a:cubicBezTo>
                  <a:pt x="1227364" y="26296"/>
                  <a:pt x="1368219" y="324414"/>
                  <a:pt x="1368219" y="723493"/>
                </a:cubicBezTo>
                <a:cubicBezTo>
                  <a:pt x="1368219" y="1122573"/>
                  <a:pt x="1345896" y="1368831"/>
                  <a:pt x="711460" y="1360365"/>
                </a:cubicBezTo>
                <a:cubicBezTo>
                  <a:pt x="77023" y="1351900"/>
                  <a:pt x="0" y="950072"/>
                  <a:pt x="0" y="723493"/>
                </a:cubicBezTo>
                <a:cubicBezTo>
                  <a:pt x="0" y="496915"/>
                  <a:pt x="195556" y="-24503"/>
                  <a:pt x="711460" y="89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F44C3697-BAFA-28BA-4921-270D6CABCC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42147" y="1658531"/>
            <a:ext cx="1438709" cy="1325401"/>
          </a:xfrm>
          <a:custGeom>
            <a:avLst/>
            <a:gdLst>
              <a:gd name="connsiteX0" fmla="*/ 766295 w 1438709"/>
              <a:gd name="connsiteY0" fmla="*/ 769 h 1325401"/>
              <a:gd name="connsiteX1" fmla="*/ 976227 w 1438709"/>
              <a:gd name="connsiteY1" fmla="*/ 36958 h 1325401"/>
              <a:gd name="connsiteX2" fmla="*/ 1216644 w 1438709"/>
              <a:gd name="connsiteY2" fmla="*/ 1222270 h 1325401"/>
              <a:gd name="connsiteX3" fmla="*/ 1489 w 1438709"/>
              <a:gd name="connsiteY3" fmla="*/ 807424 h 1325401"/>
              <a:gd name="connsiteX4" fmla="*/ 766295 w 1438709"/>
              <a:gd name="connsiteY4" fmla="*/ 769 h 132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8709" h="1325401">
                <a:moveTo>
                  <a:pt x="766295" y="769"/>
                </a:moveTo>
                <a:cubicBezTo>
                  <a:pt x="833426" y="3741"/>
                  <a:pt x="903596" y="15407"/>
                  <a:pt x="976227" y="36958"/>
                </a:cubicBezTo>
                <a:cubicBezTo>
                  <a:pt x="1445288" y="178830"/>
                  <a:pt x="1613245" y="992057"/>
                  <a:pt x="1216644" y="1222270"/>
                </a:cubicBezTo>
                <a:cubicBezTo>
                  <a:pt x="820042" y="1452484"/>
                  <a:pt x="31377" y="1290022"/>
                  <a:pt x="1489" y="807424"/>
                </a:cubicBezTo>
                <a:cubicBezTo>
                  <a:pt x="-24664" y="385151"/>
                  <a:pt x="296373" y="-20036"/>
                  <a:pt x="766295" y="76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B982DD40-45F4-A734-10A7-250086C271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78827" y="1680105"/>
            <a:ext cx="1395974" cy="1472634"/>
          </a:xfrm>
          <a:custGeom>
            <a:avLst/>
            <a:gdLst>
              <a:gd name="connsiteX0" fmla="*/ 705655 w 1395974"/>
              <a:gd name="connsiteY0" fmla="*/ 0 h 1472634"/>
              <a:gd name="connsiteX1" fmla="*/ 1395974 w 1395974"/>
              <a:gd name="connsiteY1" fmla="*/ 774649 h 1472634"/>
              <a:gd name="connsiteX2" fmla="*/ 697989 w 1395974"/>
              <a:gd name="connsiteY2" fmla="*/ 1472634 h 1472634"/>
              <a:gd name="connsiteX3" fmla="*/ 4 w 1395974"/>
              <a:gd name="connsiteY3" fmla="*/ 774649 h 1472634"/>
              <a:gd name="connsiteX4" fmla="*/ 705655 w 1395974"/>
              <a:gd name="connsiteY4" fmla="*/ 0 h 1472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974" h="1472634">
                <a:moveTo>
                  <a:pt x="705655" y="0"/>
                </a:moveTo>
                <a:cubicBezTo>
                  <a:pt x="1091142" y="0"/>
                  <a:pt x="1395974" y="389162"/>
                  <a:pt x="1395974" y="774649"/>
                </a:cubicBezTo>
                <a:cubicBezTo>
                  <a:pt x="1395974" y="1160135"/>
                  <a:pt x="1083476" y="1472634"/>
                  <a:pt x="697989" y="1472634"/>
                </a:cubicBezTo>
                <a:cubicBezTo>
                  <a:pt x="312503" y="1472634"/>
                  <a:pt x="-1273" y="1020088"/>
                  <a:pt x="4" y="774649"/>
                </a:cubicBezTo>
                <a:cubicBezTo>
                  <a:pt x="1281" y="529210"/>
                  <a:pt x="320169" y="0"/>
                  <a:pt x="70565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EFB9CCB0-3B43-F6EB-605C-68FC6DAC41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12075" y="1631918"/>
            <a:ext cx="1541667" cy="1435490"/>
          </a:xfrm>
          <a:custGeom>
            <a:avLst/>
            <a:gdLst>
              <a:gd name="connsiteX0" fmla="*/ 907336 w 1541667"/>
              <a:gd name="connsiteY0" fmla="*/ 1446 h 1435490"/>
              <a:gd name="connsiteX1" fmla="*/ 972212 w 1541667"/>
              <a:gd name="connsiteY1" fmla="*/ 13712 h 1435490"/>
              <a:gd name="connsiteX2" fmla="*/ 1285099 w 1541667"/>
              <a:gd name="connsiteY2" fmla="*/ 1226118 h 1435490"/>
              <a:gd name="connsiteX3" fmla="*/ 1081 w 1541667"/>
              <a:gd name="connsiteY3" fmla="*/ 775826 h 1435490"/>
              <a:gd name="connsiteX4" fmla="*/ 907336 w 1541667"/>
              <a:gd name="connsiteY4" fmla="*/ 1446 h 143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667" h="1435490">
                <a:moveTo>
                  <a:pt x="907336" y="1446"/>
                </a:moveTo>
                <a:cubicBezTo>
                  <a:pt x="930164" y="3425"/>
                  <a:pt x="951876" y="7462"/>
                  <a:pt x="972212" y="13712"/>
                </a:cubicBezTo>
                <a:cubicBezTo>
                  <a:pt x="1297588" y="113712"/>
                  <a:pt x="1879980" y="701420"/>
                  <a:pt x="1285099" y="1226118"/>
                </a:cubicBezTo>
                <a:cubicBezTo>
                  <a:pt x="690218" y="1750816"/>
                  <a:pt x="32869" y="1171317"/>
                  <a:pt x="1081" y="775826"/>
                </a:cubicBezTo>
                <a:cubicBezTo>
                  <a:pt x="-28719" y="405053"/>
                  <a:pt x="564913" y="-28239"/>
                  <a:pt x="907336" y="144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D410CB-8838-F5FE-B127-40EB466A16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6237" y="3236976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4AB9408A-B6CD-B62B-A40C-113C980EF1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32788" y="3236976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61463C70-6782-0D6E-7762-61E5677626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40628" y="3236976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E4A9BFDF-CD6B-DB2B-93AB-335CC2AE45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48468" y="3236976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D4374427-D19A-E579-3D78-7A08CED4EE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6237" y="3474720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1F400EB7-1FDE-3683-C9B4-63413EE5EA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32788" y="3474720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5D8F7F98-168C-5B0E-F2F8-A4AD7BA597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40628" y="3474720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C5A299EB-BF79-F241-A67B-AD318037BB5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248468" y="3474720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B6BC38C4-7EDF-0398-884C-F604FCF7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3726" y="6232422"/>
            <a:ext cx="350913" cy="338960"/>
          </a:xfrm>
          <a:custGeom>
            <a:avLst/>
            <a:gdLst>
              <a:gd name="connsiteX0" fmla="*/ 154845 w 350913"/>
              <a:gd name="connsiteY0" fmla="*/ 22 h 338960"/>
              <a:gd name="connsiteX1" fmla="*/ 340005 w 350913"/>
              <a:gd name="connsiteY1" fmla="*/ 221278 h 338960"/>
              <a:gd name="connsiteX2" fmla="*/ 10634 w 350913"/>
              <a:gd name="connsiteY2" fmla="*/ 289178 h 338960"/>
              <a:gd name="connsiteX3" fmla="*/ 119488 w 350913"/>
              <a:gd name="connsiteY3" fmla="*/ 4155 h 338960"/>
              <a:gd name="connsiteX4" fmla="*/ 154845 w 350913"/>
              <a:gd name="connsiteY4" fmla="*/ 22 h 33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13" h="338960">
                <a:moveTo>
                  <a:pt x="154845" y="22"/>
                </a:moveTo>
                <a:cubicBezTo>
                  <a:pt x="246677" y="-1293"/>
                  <a:pt x="391912" y="57780"/>
                  <a:pt x="340005" y="221278"/>
                </a:cubicBezTo>
                <a:cubicBezTo>
                  <a:pt x="280684" y="408133"/>
                  <a:pt x="47387" y="325365"/>
                  <a:pt x="10634" y="289178"/>
                </a:cubicBezTo>
                <a:cubicBezTo>
                  <a:pt x="-26119" y="252991"/>
                  <a:pt x="37818" y="24351"/>
                  <a:pt x="119488" y="4155"/>
                </a:cubicBezTo>
                <a:cubicBezTo>
                  <a:pt x="129697" y="1631"/>
                  <a:pt x="141726" y="210"/>
                  <a:pt x="154845" y="22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9" name="Footer Placeholder 5">
            <a:extLst>
              <a:ext uri="{FF2B5EF4-FFF2-40B4-BE49-F238E27FC236}">
                <a16:creationId xmlns:a16="http://schemas.microsoft.com/office/drawing/2014/main" id="{3324246F-F0D6-1940-4C2D-1B0A3C16A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Contoso grand opening event</a:t>
            </a:r>
          </a:p>
        </p:txBody>
      </p:sp>
      <p:sp>
        <p:nvSpPr>
          <p:cNvPr id="4" name="Triangle 2">
            <a:extLst>
              <a:ext uri="{FF2B5EF4-FFF2-40B4-BE49-F238E27FC236}">
                <a16:creationId xmlns:a16="http://schemas.microsoft.com/office/drawing/2014/main" id="{E9D746EE-2CD1-8E5F-21D1-717095C13A21}"/>
              </a:ext>
            </a:extLst>
          </p:cNvPr>
          <p:cNvSpPr/>
          <p:nvPr userDrawn="1"/>
        </p:nvSpPr>
        <p:spPr>
          <a:xfrm rot="21394394">
            <a:off x="9892066" y="3963991"/>
            <a:ext cx="1475500" cy="1314452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  <a:gd name="connsiteX0" fmla="*/ 33816 w 5047402"/>
              <a:gd name="connsiteY0" fmla="*/ 3234353 h 4544470"/>
              <a:gd name="connsiteX1" fmla="*/ 2953052 w 5047402"/>
              <a:gd name="connsiteY1" fmla="*/ 25473 h 4544470"/>
              <a:gd name="connsiteX2" fmla="*/ 4949909 w 5047402"/>
              <a:gd name="connsiteY2" fmla="*/ 4389385 h 4544470"/>
              <a:gd name="connsiteX3" fmla="*/ 33816 w 5047402"/>
              <a:gd name="connsiteY3" fmla="*/ 3234353 h 4544470"/>
              <a:gd name="connsiteX0" fmla="*/ 51952 w 5065538"/>
              <a:gd name="connsiteY0" fmla="*/ 3240171 h 4628936"/>
              <a:gd name="connsiteX1" fmla="*/ 2971188 w 5065538"/>
              <a:gd name="connsiteY1" fmla="*/ 31291 h 4628936"/>
              <a:gd name="connsiteX2" fmla="*/ 4968045 w 5065538"/>
              <a:gd name="connsiteY2" fmla="*/ 4395203 h 4628936"/>
              <a:gd name="connsiteX3" fmla="*/ 51952 w 5065538"/>
              <a:gd name="connsiteY3" fmla="*/ 3240171 h 4628936"/>
              <a:gd name="connsiteX0" fmla="*/ 51952 w 5393218"/>
              <a:gd name="connsiteY0" fmla="*/ 3240171 h 5081380"/>
              <a:gd name="connsiteX1" fmla="*/ 2971188 w 5393218"/>
              <a:gd name="connsiteY1" fmla="*/ 31291 h 5081380"/>
              <a:gd name="connsiteX2" fmla="*/ 4968045 w 5393218"/>
              <a:gd name="connsiteY2" fmla="*/ 4395203 h 5081380"/>
              <a:gd name="connsiteX3" fmla="*/ 51952 w 5393218"/>
              <a:gd name="connsiteY3" fmla="*/ 3240171 h 5081380"/>
              <a:gd name="connsiteX0" fmla="*/ 21176 w 5076250"/>
              <a:gd name="connsiteY0" fmla="*/ 3171600 h 4476643"/>
              <a:gd name="connsiteX1" fmla="*/ 3281878 w 5076250"/>
              <a:gd name="connsiteY1" fmla="*/ 25924 h 4476643"/>
              <a:gd name="connsiteX2" fmla="*/ 4937269 w 5076250"/>
              <a:gd name="connsiteY2" fmla="*/ 4326632 h 4476643"/>
              <a:gd name="connsiteX3" fmla="*/ 21176 w 5076250"/>
              <a:gd name="connsiteY3" fmla="*/ 3171600 h 4476643"/>
              <a:gd name="connsiteX0" fmla="*/ 21176 w 5399462"/>
              <a:gd name="connsiteY0" fmla="*/ 3171600 h 4810123"/>
              <a:gd name="connsiteX1" fmla="*/ 3281878 w 5399462"/>
              <a:gd name="connsiteY1" fmla="*/ 25924 h 4810123"/>
              <a:gd name="connsiteX2" fmla="*/ 4937269 w 5399462"/>
              <a:gd name="connsiteY2" fmla="*/ 4326632 h 4810123"/>
              <a:gd name="connsiteX3" fmla="*/ 21176 w 5399462"/>
              <a:gd name="connsiteY3" fmla="*/ 3171600 h 4810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9462" h="4810123">
                <a:moveTo>
                  <a:pt x="21176" y="3171600"/>
                </a:moveTo>
                <a:cubicBezTo>
                  <a:pt x="-254722" y="2454815"/>
                  <a:pt x="2237939" y="-294918"/>
                  <a:pt x="3281878" y="25924"/>
                </a:cubicBezTo>
                <a:cubicBezTo>
                  <a:pt x="4325817" y="346766"/>
                  <a:pt x="6296743" y="2993163"/>
                  <a:pt x="4937269" y="4326632"/>
                </a:cubicBezTo>
                <a:cubicBezTo>
                  <a:pt x="3577795" y="5660101"/>
                  <a:pt x="297074" y="3888385"/>
                  <a:pt x="21176" y="3171600"/>
                </a:cubicBezTo>
                <a:close/>
              </a:path>
            </a:pathLst>
          </a:cu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riangle 2">
            <a:extLst>
              <a:ext uri="{FF2B5EF4-FFF2-40B4-BE49-F238E27FC236}">
                <a16:creationId xmlns:a16="http://schemas.microsoft.com/office/drawing/2014/main" id="{899BE460-409B-EAFF-B70B-23B36E66364A}"/>
              </a:ext>
            </a:extLst>
          </p:cNvPr>
          <p:cNvSpPr/>
          <p:nvPr userDrawn="1"/>
        </p:nvSpPr>
        <p:spPr>
          <a:xfrm rot="7688314">
            <a:off x="4057001" y="4019714"/>
            <a:ext cx="1540625" cy="1331572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1374" h="3961862">
                <a:moveTo>
                  <a:pt x="116397" y="2487445"/>
                </a:moveTo>
                <a:cubicBezTo>
                  <a:pt x="-600751" y="1293854"/>
                  <a:pt x="2188231" y="-278564"/>
                  <a:pt x="3232170" y="42278"/>
                </a:cubicBezTo>
                <a:cubicBezTo>
                  <a:pt x="4276109" y="363120"/>
                  <a:pt x="5984922" y="2865980"/>
                  <a:pt x="5032490" y="3642477"/>
                </a:cubicBezTo>
                <a:cubicBezTo>
                  <a:pt x="4080058" y="4418974"/>
                  <a:pt x="833545" y="3681036"/>
                  <a:pt x="116397" y="2487445"/>
                </a:cubicBezTo>
                <a:close/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7">
            <a:extLst>
              <a:ext uri="{FF2B5EF4-FFF2-40B4-BE49-F238E27FC236}">
                <a16:creationId xmlns:a16="http://schemas.microsoft.com/office/drawing/2014/main" id="{3035E686-44F8-5A97-3FA3-FB72E8A42E52}"/>
              </a:ext>
            </a:extLst>
          </p:cNvPr>
          <p:cNvSpPr/>
          <p:nvPr userDrawn="1"/>
        </p:nvSpPr>
        <p:spPr>
          <a:xfrm rot="18434137">
            <a:off x="831871" y="4047987"/>
            <a:ext cx="1375578" cy="1155788"/>
          </a:xfrm>
          <a:custGeom>
            <a:avLst/>
            <a:gdLst>
              <a:gd name="connsiteX0" fmla="*/ 0 w 1850045"/>
              <a:gd name="connsiteY0" fmla="*/ 925023 h 1850045"/>
              <a:gd name="connsiteX1" fmla="*/ 925023 w 1850045"/>
              <a:gd name="connsiteY1" fmla="*/ 0 h 1850045"/>
              <a:gd name="connsiteX2" fmla="*/ 1850046 w 1850045"/>
              <a:gd name="connsiteY2" fmla="*/ 925023 h 1850045"/>
              <a:gd name="connsiteX3" fmla="*/ 925023 w 1850045"/>
              <a:gd name="connsiteY3" fmla="*/ 1850046 h 1850045"/>
              <a:gd name="connsiteX4" fmla="*/ 0 w 1850045"/>
              <a:gd name="connsiteY4" fmla="*/ 925023 h 1850045"/>
              <a:gd name="connsiteX0" fmla="*/ 0 w 1850046"/>
              <a:gd name="connsiteY0" fmla="*/ 843743 h 1768766"/>
              <a:gd name="connsiteX1" fmla="*/ 925023 w 1850046"/>
              <a:gd name="connsiteY1" fmla="*/ 0 h 1768766"/>
              <a:gd name="connsiteX2" fmla="*/ 1850046 w 1850046"/>
              <a:gd name="connsiteY2" fmla="*/ 843743 h 1768766"/>
              <a:gd name="connsiteX3" fmla="*/ 925023 w 1850046"/>
              <a:gd name="connsiteY3" fmla="*/ 1768766 h 1768766"/>
              <a:gd name="connsiteX4" fmla="*/ 0 w 1850046"/>
              <a:gd name="connsiteY4" fmla="*/ 843743 h 1768766"/>
              <a:gd name="connsiteX0" fmla="*/ 5 w 1850051"/>
              <a:gd name="connsiteY0" fmla="*/ 843743 h 1657006"/>
              <a:gd name="connsiteX1" fmla="*/ 925028 w 1850051"/>
              <a:gd name="connsiteY1" fmla="*/ 0 h 1657006"/>
              <a:gd name="connsiteX2" fmla="*/ 1850051 w 1850051"/>
              <a:gd name="connsiteY2" fmla="*/ 843743 h 1657006"/>
              <a:gd name="connsiteX3" fmla="*/ 935188 w 1850051"/>
              <a:gd name="connsiteY3" fmla="*/ 1657006 h 1657006"/>
              <a:gd name="connsiteX4" fmla="*/ 5 w 1850051"/>
              <a:gd name="connsiteY4" fmla="*/ 843743 h 1657006"/>
              <a:gd name="connsiteX0" fmla="*/ 2 w 1971968"/>
              <a:gd name="connsiteY0" fmla="*/ 843743 h 1657006"/>
              <a:gd name="connsiteX1" fmla="*/ 1046945 w 1971968"/>
              <a:gd name="connsiteY1" fmla="*/ 0 h 1657006"/>
              <a:gd name="connsiteX2" fmla="*/ 1971968 w 1971968"/>
              <a:gd name="connsiteY2" fmla="*/ 843743 h 1657006"/>
              <a:gd name="connsiteX3" fmla="*/ 1057105 w 1971968"/>
              <a:gd name="connsiteY3" fmla="*/ 1657006 h 1657006"/>
              <a:gd name="connsiteX4" fmla="*/ 2 w 1971968"/>
              <a:gd name="connsiteY4" fmla="*/ 843743 h 1657006"/>
              <a:gd name="connsiteX0" fmla="*/ 142 w 1972108"/>
              <a:gd name="connsiteY0" fmla="*/ 843743 h 1657006"/>
              <a:gd name="connsiteX1" fmla="*/ 1047085 w 1972108"/>
              <a:gd name="connsiteY1" fmla="*/ 0 h 1657006"/>
              <a:gd name="connsiteX2" fmla="*/ 1972108 w 1972108"/>
              <a:gd name="connsiteY2" fmla="*/ 843743 h 1657006"/>
              <a:gd name="connsiteX3" fmla="*/ 1057245 w 1972108"/>
              <a:gd name="connsiteY3" fmla="*/ 1657006 h 1657006"/>
              <a:gd name="connsiteX4" fmla="*/ 142 w 1972108"/>
              <a:gd name="connsiteY4" fmla="*/ 843743 h 165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108" h="1657006">
                <a:moveTo>
                  <a:pt x="142" y="843743"/>
                </a:moveTo>
                <a:cubicBezTo>
                  <a:pt x="-11711" y="272935"/>
                  <a:pt x="718424" y="0"/>
                  <a:pt x="1047085" y="0"/>
                </a:cubicBezTo>
                <a:cubicBezTo>
                  <a:pt x="1375746" y="0"/>
                  <a:pt x="1972108" y="332867"/>
                  <a:pt x="1972108" y="843743"/>
                </a:cubicBezTo>
                <a:cubicBezTo>
                  <a:pt x="1972108" y="1354619"/>
                  <a:pt x="1385906" y="1657006"/>
                  <a:pt x="1057245" y="1657006"/>
                </a:cubicBezTo>
                <a:cubicBezTo>
                  <a:pt x="728584" y="1657006"/>
                  <a:pt x="11995" y="1414551"/>
                  <a:pt x="142" y="843743"/>
                </a:cubicBezTo>
                <a:close/>
              </a:path>
            </a:pathLst>
          </a:cu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Oval 17">
            <a:extLst>
              <a:ext uri="{FF2B5EF4-FFF2-40B4-BE49-F238E27FC236}">
                <a16:creationId xmlns:a16="http://schemas.microsoft.com/office/drawing/2014/main" id="{D127E5D0-1987-2A45-7EB8-D0449FBDBB48}"/>
              </a:ext>
            </a:extLst>
          </p:cNvPr>
          <p:cNvSpPr/>
          <p:nvPr userDrawn="1"/>
        </p:nvSpPr>
        <p:spPr>
          <a:xfrm rot="2441864">
            <a:off x="6735824" y="3720682"/>
            <a:ext cx="1392502" cy="1487398"/>
          </a:xfrm>
          <a:custGeom>
            <a:avLst/>
            <a:gdLst>
              <a:gd name="connsiteX0" fmla="*/ 0 w 1850045"/>
              <a:gd name="connsiteY0" fmla="*/ 925023 h 1850045"/>
              <a:gd name="connsiteX1" fmla="*/ 925023 w 1850045"/>
              <a:gd name="connsiteY1" fmla="*/ 0 h 1850045"/>
              <a:gd name="connsiteX2" fmla="*/ 1850046 w 1850045"/>
              <a:gd name="connsiteY2" fmla="*/ 925023 h 1850045"/>
              <a:gd name="connsiteX3" fmla="*/ 925023 w 1850045"/>
              <a:gd name="connsiteY3" fmla="*/ 1850046 h 1850045"/>
              <a:gd name="connsiteX4" fmla="*/ 0 w 1850045"/>
              <a:gd name="connsiteY4" fmla="*/ 925023 h 1850045"/>
              <a:gd name="connsiteX0" fmla="*/ 5 w 1850051"/>
              <a:gd name="connsiteY0" fmla="*/ 985983 h 1911006"/>
              <a:gd name="connsiteX1" fmla="*/ 914868 w 1850051"/>
              <a:gd name="connsiteY1" fmla="*/ 0 h 1911006"/>
              <a:gd name="connsiteX2" fmla="*/ 1850051 w 1850051"/>
              <a:gd name="connsiteY2" fmla="*/ 985983 h 1911006"/>
              <a:gd name="connsiteX3" fmla="*/ 925028 w 1850051"/>
              <a:gd name="connsiteY3" fmla="*/ 1911006 h 1911006"/>
              <a:gd name="connsiteX4" fmla="*/ 5 w 1850051"/>
              <a:gd name="connsiteY4" fmla="*/ 985983 h 1911006"/>
              <a:gd name="connsiteX0" fmla="*/ 4 w 1789090"/>
              <a:gd name="connsiteY0" fmla="*/ 996147 h 1911013"/>
              <a:gd name="connsiteX1" fmla="*/ 853907 w 1789090"/>
              <a:gd name="connsiteY1" fmla="*/ 4 h 1911013"/>
              <a:gd name="connsiteX2" fmla="*/ 1789090 w 1789090"/>
              <a:gd name="connsiteY2" fmla="*/ 985987 h 1911013"/>
              <a:gd name="connsiteX3" fmla="*/ 864067 w 1789090"/>
              <a:gd name="connsiteY3" fmla="*/ 1911010 h 1911013"/>
              <a:gd name="connsiteX4" fmla="*/ 4 w 1789090"/>
              <a:gd name="connsiteY4" fmla="*/ 996147 h 191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9090" h="1911013">
                <a:moveTo>
                  <a:pt x="4" y="996147"/>
                </a:moveTo>
                <a:cubicBezTo>
                  <a:pt x="-1689" y="677646"/>
                  <a:pt x="555726" y="1697"/>
                  <a:pt x="853907" y="4"/>
                </a:cubicBezTo>
                <a:cubicBezTo>
                  <a:pt x="1152088" y="-1689"/>
                  <a:pt x="1789090" y="475111"/>
                  <a:pt x="1789090" y="985987"/>
                </a:cubicBezTo>
                <a:cubicBezTo>
                  <a:pt x="1789090" y="1496863"/>
                  <a:pt x="1162248" y="1909317"/>
                  <a:pt x="864067" y="1911010"/>
                </a:cubicBezTo>
                <a:cubicBezTo>
                  <a:pt x="565886" y="1912703"/>
                  <a:pt x="1697" y="1314648"/>
                  <a:pt x="4" y="996147"/>
                </a:cubicBezTo>
                <a:close/>
              </a:path>
            </a:pathLst>
          </a:cu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4C8D3C29-A697-666D-CCB1-4A2885EA035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6237" y="5532120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39">
            <a:extLst>
              <a:ext uri="{FF2B5EF4-FFF2-40B4-BE49-F238E27FC236}">
                <a16:creationId xmlns:a16="http://schemas.microsoft.com/office/drawing/2014/main" id="{95EFF18A-456F-0200-6F0B-FFE00AABB35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432788" y="5532120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39">
            <a:extLst>
              <a:ext uri="{FF2B5EF4-FFF2-40B4-BE49-F238E27FC236}">
                <a16:creationId xmlns:a16="http://schemas.microsoft.com/office/drawing/2014/main" id="{D97A0A6E-7520-5FDB-915E-DA998056CA9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340628" y="5532120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C37FCE37-F31D-5F55-D8F0-24FE150D191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48468" y="5532120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39">
            <a:extLst>
              <a:ext uri="{FF2B5EF4-FFF2-40B4-BE49-F238E27FC236}">
                <a16:creationId xmlns:a16="http://schemas.microsoft.com/office/drawing/2014/main" id="{7B61BDA2-E2F8-1D34-2D71-2C1EE07F82B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6237" y="5751576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39">
            <a:extLst>
              <a:ext uri="{FF2B5EF4-FFF2-40B4-BE49-F238E27FC236}">
                <a16:creationId xmlns:a16="http://schemas.microsoft.com/office/drawing/2014/main" id="{C5F4B246-3602-89ED-3E0A-8662A66D241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32788" y="5751576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39">
            <a:extLst>
              <a:ext uri="{FF2B5EF4-FFF2-40B4-BE49-F238E27FC236}">
                <a16:creationId xmlns:a16="http://schemas.microsoft.com/office/drawing/2014/main" id="{B6972967-A0A0-D74B-DB32-270A049FA89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40628" y="5751576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39">
            <a:extLst>
              <a:ext uri="{FF2B5EF4-FFF2-40B4-BE49-F238E27FC236}">
                <a16:creationId xmlns:a16="http://schemas.microsoft.com/office/drawing/2014/main" id="{68A46AB3-440A-EDBD-9522-2CEFD92EAF0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248468" y="5751576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Picture Placeholder 72">
            <a:extLst>
              <a:ext uri="{FF2B5EF4-FFF2-40B4-BE49-F238E27FC236}">
                <a16:creationId xmlns:a16="http://schemas.microsoft.com/office/drawing/2014/main" id="{2A73FB58-C106-4E93-CD24-68783A8D835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90182" y="3883007"/>
            <a:ext cx="1419663" cy="1476420"/>
          </a:xfrm>
          <a:custGeom>
            <a:avLst/>
            <a:gdLst>
              <a:gd name="connsiteX0" fmla="*/ 738210 w 1419663"/>
              <a:gd name="connsiteY0" fmla="*/ 0 h 1476420"/>
              <a:gd name="connsiteX1" fmla="*/ 1419663 w 1419663"/>
              <a:gd name="connsiteY1" fmla="*/ 738210 h 1476420"/>
              <a:gd name="connsiteX2" fmla="*/ 738210 w 1419663"/>
              <a:gd name="connsiteY2" fmla="*/ 1476420 h 1476420"/>
              <a:gd name="connsiteX3" fmla="*/ 0 w 1419663"/>
              <a:gd name="connsiteY3" fmla="*/ 738210 h 1476420"/>
              <a:gd name="connsiteX4" fmla="*/ 738210 w 1419663"/>
              <a:gd name="connsiteY4" fmla="*/ 0 h 147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663" h="1476420">
                <a:moveTo>
                  <a:pt x="738210" y="0"/>
                </a:moveTo>
                <a:cubicBezTo>
                  <a:pt x="974821" y="0"/>
                  <a:pt x="1419663" y="330508"/>
                  <a:pt x="1419663" y="738210"/>
                </a:cubicBezTo>
                <a:cubicBezTo>
                  <a:pt x="1419663" y="1145912"/>
                  <a:pt x="974821" y="1476420"/>
                  <a:pt x="738210" y="1476420"/>
                </a:cubicBezTo>
                <a:cubicBezTo>
                  <a:pt x="501599" y="1476420"/>
                  <a:pt x="0" y="1251318"/>
                  <a:pt x="0" y="738210"/>
                </a:cubicBezTo>
                <a:cubicBezTo>
                  <a:pt x="0" y="225102"/>
                  <a:pt x="501599" y="0"/>
                  <a:pt x="73821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74" name="Picture Placeholder 73">
            <a:extLst>
              <a:ext uri="{FF2B5EF4-FFF2-40B4-BE49-F238E27FC236}">
                <a16:creationId xmlns:a16="http://schemas.microsoft.com/office/drawing/2014/main" id="{64E38C68-4983-2DA4-C8FB-6C65022B3B14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879187" y="3832085"/>
            <a:ext cx="1547941" cy="1505232"/>
          </a:xfrm>
          <a:custGeom>
            <a:avLst/>
            <a:gdLst>
              <a:gd name="connsiteX0" fmla="*/ 732258 w 1547941"/>
              <a:gd name="connsiteY0" fmla="*/ 972 h 1505232"/>
              <a:gd name="connsiteX1" fmla="*/ 1547941 w 1547941"/>
              <a:gd name="connsiteY1" fmla="*/ 725968 h 1505232"/>
              <a:gd name="connsiteX2" fmla="*/ 843665 w 1547941"/>
              <a:gd name="connsiteY2" fmla="*/ 1504111 h 1505232"/>
              <a:gd name="connsiteX3" fmla="*/ 50 w 1547941"/>
              <a:gd name="connsiteY3" fmla="*/ 855091 h 1505232"/>
              <a:gd name="connsiteX4" fmla="*/ 732258 w 1547941"/>
              <a:gd name="connsiteY4" fmla="*/ 972 h 1505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7941" h="1505232">
                <a:moveTo>
                  <a:pt x="732258" y="972"/>
                </a:moveTo>
                <a:cubicBezTo>
                  <a:pt x="990240" y="-20549"/>
                  <a:pt x="1547941" y="318266"/>
                  <a:pt x="1547941" y="725968"/>
                </a:cubicBezTo>
                <a:cubicBezTo>
                  <a:pt x="1547941" y="1133669"/>
                  <a:pt x="1101647" y="1482590"/>
                  <a:pt x="843665" y="1504111"/>
                </a:cubicBezTo>
                <a:cubicBezTo>
                  <a:pt x="585683" y="1525632"/>
                  <a:pt x="5705" y="1234737"/>
                  <a:pt x="50" y="855091"/>
                </a:cubicBezTo>
                <a:cubicBezTo>
                  <a:pt x="-5605" y="475445"/>
                  <a:pt x="474276" y="22493"/>
                  <a:pt x="732258" y="97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75" name="Picture Placeholder 74">
            <a:extLst>
              <a:ext uri="{FF2B5EF4-FFF2-40B4-BE49-F238E27FC236}">
                <a16:creationId xmlns:a16="http://schemas.microsoft.com/office/drawing/2014/main" id="{276FDBD4-A02F-F910-0D70-4B9FD348C21B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817377" y="3869851"/>
            <a:ext cx="1515383" cy="1469701"/>
          </a:xfrm>
          <a:custGeom>
            <a:avLst/>
            <a:gdLst>
              <a:gd name="connsiteX0" fmla="*/ 733407 w 1515383"/>
              <a:gd name="connsiteY0" fmla="*/ 800 h 1469701"/>
              <a:gd name="connsiteX1" fmla="*/ 1515157 w 1515383"/>
              <a:gd name="connsiteY1" fmla="*/ 871740 h 1469701"/>
              <a:gd name="connsiteX2" fmla="*/ 738211 w 1515383"/>
              <a:gd name="connsiteY2" fmla="*/ 1467914 h 1469701"/>
              <a:gd name="connsiteX3" fmla="*/ 1 w 1515383"/>
              <a:gd name="connsiteY3" fmla="*/ 729705 h 1469701"/>
              <a:gd name="connsiteX4" fmla="*/ 733407 w 1515383"/>
              <a:gd name="connsiteY4" fmla="*/ 800 h 1469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383" h="1469701">
                <a:moveTo>
                  <a:pt x="733407" y="800"/>
                </a:moveTo>
                <a:cubicBezTo>
                  <a:pt x="985933" y="24472"/>
                  <a:pt x="1528070" y="360740"/>
                  <a:pt x="1515157" y="871740"/>
                </a:cubicBezTo>
                <a:cubicBezTo>
                  <a:pt x="1515157" y="1279442"/>
                  <a:pt x="990737" y="1491587"/>
                  <a:pt x="738211" y="1467914"/>
                </a:cubicBezTo>
                <a:cubicBezTo>
                  <a:pt x="485684" y="1444242"/>
                  <a:pt x="801" y="974224"/>
                  <a:pt x="1" y="729705"/>
                </a:cubicBezTo>
                <a:cubicBezTo>
                  <a:pt x="-800" y="485186"/>
                  <a:pt x="480881" y="-22872"/>
                  <a:pt x="733407" y="80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76" name="Picture Placeholder 75">
            <a:extLst>
              <a:ext uri="{FF2B5EF4-FFF2-40B4-BE49-F238E27FC236}">
                <a16:creationId xmlns:a16="http://schemas.microsoft.com/office/drawing/2014/main" id="{C0B524AD-3692-546D-2E77-0595EE431F1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9741490" y="3869781"/>
            <a:ext cx="1489057" cy="1385672"/>
          </a:xfrm>
          <a:custGeom>
            <a:avLst/>
            <a:gdLst>
              <a:gd name="connsiteX0" fmla="*/ 817905 w 1489057"/>
              <a:gd name="connsiteY0" fmla="*/ 2143 h 1385672"/>
              <a:gd name="connsiteX1" fmla="*/ 1488854 w 1489057"/>
              <a:gd name="connsiteY1" fmla="*/ 751460 h 1385672"/>
              <a:gd name="connsiteX2" fmla="*/ 750644 w 1489057"/>
              <a:gd name="connsiteY2" fmla="*/ 1385649 h 1385672"/>
              <a:gd name="connsiteX3" fmla="*/ 9433 w 1489057"/>
              <a:gd name="connsiteY3" fmla="*/ 772473 h 1385672"/>
              <a:gd name="connsiteX4" fmla="*/ 484288 w 1489057"/>
              <a:gd name="connsiteY4" fmla="*/ 29858 h 1385672"/>
              <a:gd name="connsiteX5" fmla="*/ 817905 w 1489057"/>
              <a:gd name="connsiteY5" fmla="*/ 2143 h 138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9057" h="1385672">
                <a:moveTo>
                  <a:pt x="817905" y="2143"/>
                </a:moveTo>
                <a:cubicBezTo>
                  <a:pt x="1161745" y="23797"/>
                  <a:pt x="1498537" y="213560"/>
                  <a:pt x="1488854" y="751460"/>
                </a:cubicBezTo>
                <a:cubicBezTo>
                  <a:pt x="1488854" y="1158764"/>
                  <a:pt x="997214" y="1382147"/>
                  <a:pt x="750644" y="1385649"/>
                </a:cubicBezTo>
                <a:cubicBezTo>
                  <a:pt x="504073" y="1389151"/>
                  <a:pt x="53826" y="998438"/>
                  <a:pt x="9433" y="772473"/>
                </a:cubicBezTo>
                <a:cubicBezTo>
                  <a:pt x="-34960" y="546507"/>
                  <a:pt x="69857" y="123746"/>
                  <a:pt x="484288" y="29858"/>
                </a:cubicBezTo>
                <a:cubicBezTo>
                  <a:pt x="587896" y="6386"/>
                  <a:pt x="703292" y="-5075"/>
                  <a:pt x="817905" y="21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17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0" y="1883664"/>
            <a:ext cx="5230368" cy="1773936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3680" y="4059936"/>
            <a:ext cx="5230368" cy="152704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riangle 2">
            <a:extLst>
              <a:ext uri="{FF2B5EF4-FFF2-40B4-BE49-F238E27FC236}">
                <a16:creationId xmlns:a16="http://schemas.microsoft.com/office/drawing/2014/main" id="{A706176C-DE3B-34E7-E308-E5516DCAE9DF}"/>
              </a:ext>
            </a:extLst>
          </p:cNvPr>
          <p:cNvSpPr/>
          <p:nvPr userDrawn="1"/>
        </p:nvSpPr>
        <p:spPr>
          <a:xfrm rot="2731129" flipH="1">
            <a:off x="3381079" y="1810544"/>
            <a:ext cx="2398338" cy="2070985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  <a:gd name="connsiteX0" fmla="*/ 24802 w 5064988"/>
              <a:gd name="connsiteY0" fmla="*/ 3102785 h 4402324"/>
              <a:gd name="connsiteX1" fmla="*/ 3175317 w 5064988"/>
              <a:gd name="connsiteY1" fmla="*/ 26435 h 4402324"/>
              <a:gd name="connsiteX2" fmla="*/ 4940895 w 5064988"/>
              <a:gd name="connsiteY2" fmla="*/ 4257817 h 4402324"/>
              <a:gd name="connsiteX3" fmla="*/ 24802 w 5064988"/>
              <a:gd name="connsiteY3" fmla="*/ 3102785 h 4402324"/>
              <a:gd name="connsiteX0" fmla="*/ 176394 w 5216580"/>
              <a:gd name="connsiteY0" fmla="*/ 3115981 h 4583471"/>
              <a:gd name="connsiteX1" fmla="*/ 3326909 w 5216580"/>
              <a:gd name="connsiteY1" fmla="*/ 39631 h 4583471"/>
              <a:gd name="connsiteX2" fmla="*/ 5092487 w 5216580"/>
              <a:gd name="connsiteY2" fmla="*/ 4271013 h 4583471"/>
              <a:gd name="connsiteX3" fmla="*/ 176394 w 5216580"/>
              <a:gd name="connsiteY3" fmla="*/ 3115981 h 4583471"/>
              <a:gd name="connsiteX0" fmla="*/ 15210 w 4678213"/>
              <a:gd name="connsiteY0" fmla="*/ 3101798 h 3799725"/>
              <a:gd name="connsiteX1" fmla="*/ 3165725 w 4678213"/>
              <a:gd name="connsiteY1" fmla="*/ 25448 h 3799725"/>
              <a:gd name="connsiteX2" fmla="*/ 4516292 w 4678213"/>
              <a:gd name="connsiteY2" fmla="*/ 3559583 h 3799725"/>
              <a:gd name="connsiteX3" fmla="*/ 15210 w 4678213"/>
              <a:gd name="connsiteY3" fmla="*/ 3101798 h 3799725"/>
              <a:gd name="connsiteX0" fmla="*/ 15210 w 5235277"/>
              <a:gd name="connsiteY0" fmla="*/ 3101798 h 4322047"/>
              <a:gd name="connsiteX1" fmla="*/ 3165725 w 5235277"/>
              <a:gd name="connsiteY1" fmla="*/ 25448 h 4322047"/>
              <a:gd name="connsiteX2" fmla="*/ 4516292 w 5235277"/>
              <a:gd name="connsiteY2" fmla="*/ 3559583 h 4322047"/>
              <a:gd name="connsiteX3" fmla="*/ 15210 w 5235277"/>
              <a:gd name="connsiteY3" fmla="*/ 3101798 h 4322047"/>
              <a:gd name="connsiteX0" fmla="*/ 26802 w 5246869"/>
              <a:gd name="connsiteY0" fmla="*/ 3104602 h 4397353"/>
              <a:gd name="connsiteX1" fmla="*/ 3177317 w 5246869"/>
              <a:gd name="connsiteY1" fmla="*/ 28252 h 4397353"/>
              <a:gd name="connsiteX2" fmla="*/ 4527884 w 5246869"/>
              <a:gd name="connsiteY2" fmla="*/ 3562387 h 4397353"/>
              <a:gd name="connsiteX3" fmla="*/ 26802 w 5246869"/>
              <a:gd name="connsiteY3" fmla="*/ 3104602 h 4397353"/>
              <a:gd name="connsiteX0" fmla="*/ 46594 w 5266661"/>
              <a:gd name="connsiteY0" fmla="*/ 3111058 h 4547804"/>
              <a:gd name="connsiteX1" fmla="*/ 3197109 w 5266661"/>
              <a:gd name="connsiteY1" fmla="*/ 34708 h 4547804"/>
              <a:gd name="connsiteX2" fmla="*/ 4547676 w 5266661"/>
              <a:gd name="connsiteY2" fmla="*/ 3568843 h 4547804"/>
              <a:gd name="connsiteX3" fmla="*/ 46594 w 5266661"/>
              <a:gd name="connsiteY3" fmla="*/ 3111058 h 454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6661" h="4547804">
                <a:moveTo>
                  <a:pt x="46594" y="3111058"/>
                </a:moveTo>
                <a:cubicBezTo>
                  <a:pt x="-373125" y="1686135"/>
                  <a:pt x="2153170" y="-286134"/>
                  <a:pt x="3197109" y="34708"/>
                </a:cubicBezTo>
                <a:cubicBezTo>
                  <a:pt x="4241048" y="355550"/>
                  <a:pt x="6386084" y="1880811"/>
                  <a:pt x="4547676" y="3568843"/>
                </a:cubicBezTo>
                <a:cubicBezTo>
                  <a:pt x="2709268" y="5256875"/>
                  <a:pt x="466313" y="4535981"/>
                  <a:pt x="46594" y="31110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riangle 2">
            <a:extLst>
              <a:ext uri="{FF2B5EF4-FFF2-40B4-BE49-F238E27FC236}">
                <a16:creationId xmlns:a16="http://schemas.microsoft.com/office/drawing/2014/main" id="{4191ACCE-E2FF-ADC5-FEB0-FA8A3F9626AE}"/>
              </a:ext>
            </a:extLst>
          </p:cNvPr>
          <p:cNvSpPr/>
          <p:nvPr userDrawn="1"/>
        </p:nvSpPr>
        <p:spPr>
          <a:xfrm rot="7237460" flipH="1">
            <a:off x="1812165" y="3120345"/>
            <a:ext cx="3992494" cy="2613637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  <a:gd name="connsiteX0" fmla="*/ 116397 w 5759583"/>
              <a:gd name="connsiteY0" fmla="*/ 2487445 h 3799980"/>
              <a:gd name="connsiteX1" fmla="*/ 3232170 w 5759583"/>
              <a:gd name="connsiteY1" fmla="*/ 42278 h 3799980"/>
              <a:gd name="connsiteX2" fmla="*/ 5032490 w 5759583"/>
              <a:gd name="connsiteY2" fmla="*/ 3642477 h 3799980"/>
              <a:gd name="connsiteX3" fmla="*/ 116397 w 5759583"/>
              <a:gd name="connsiteY3" fmla="*/ 2487445 h 3799980"/>
              <a:gd name="connsiteX0" fmla="*/ 116397 w 6115206"/>
              <a:gd name="connsiteY0" fmla="*/ 2487445 h 3807611"/>
              <a:gd name="connsiteX1" fmla="*/ 3232170 w 6115206"/>
              <a:gd name="connsiteY1" fmla="*/ 42278 h 3807611"/>
              <a:gd name="connsiteX2" fmla="*/ 5032490 w 6115206"/>
              <a:gd name="connsiteY2" fmla="*/ 3642477 h 3807611"/>
              <a:gd name="connsiteX3" fmla="*/ 116397 w 6115206"/>
              <a:gd name="connsiteY3" fmla="*/ 2487445 h 3807611"/>
              <a:gd name="connsiteX0" fmla="*/ 116397 w 6206862"/>
              <a:gd name="connsiteY0" fmla="*/ 2487445 h 3799576"/>
              <a:gd name="connsiteX1" fmla="*/ 3232170 w 6206862"/>
              <a:gd name="connsiteY1" fmla="*/ 42278 h 3799576"/>
              <a:gd name="connsiteX2" fmla="*/ 5032490 w 6206862"/>
              <a:gd name="connsiteY2" fmla="*/ 3642477 h 3799576"/>
              <a:gd name="connsiteX3" fmla="*/ 116397 w 6206862"/>
              <a:gd name="connsiteY3" fmla="*/ 2487445 h 3799576"/>
              <a:gd name="connsiteX0" fmla="*/ 124476 w 6214941"/>
              <a:gd name="connsiteY0" fmla="*/ 2454008 h 3766139"/>
              <a:gd name="connsiteX1" fmla="*/ 3240249 w 6214941"/>
              <a:gd name="connsiteY1" fmla="*/ 8841 h 3766139"/>
              <a:gd name="connsiteX2" fmla="*/ 5040569 w 6214941"/>
              <a:gd name="connsiteY2" fmla="*/ 3609040 h 3766139"/>
              <a:gd name="connsiteX3" fmla="*/ 124476 w 6214941"/>
              <a:gd name="connsiteY3" fmla="*/ 2454008 h 3766139"/>
              <a:gd name="connsiteX0" fmla="*/ 124476 w 6397505"/>
              <a:gd name="connsiteY0" fmla="*/ 2454008 h 3930790"/>
              <a:gd name="connsiteX1" fmla="*/ 3240249 w 6397505"/>
              <a:gd name="connsiteY1" fmla="*/ 8841 h 3930790"/>
              <a:gd name="connsiteX2" fmla="*/ 5040569 w 6397505"/>
              <a:gd name="connsiteY2" fmla="*/ 3609040 h 3930790"/>
              <a:gd name="connsiteX3" fmla="*/ 124476 w 6397505"/>
              <a:gd name="connsiteY3" fmla="*/ 2454008 h 3930790"/>
              <a:gd name="connsiteX0" fmla="*/ 159282 w 6432311"/>
              <a:gd name="connsiteY0" fmla="*/ 2456586 h 3933368"/>
              <a:gd name="connsiteX1" fmla="*/ 3275055 w 6432311"/>
              <a:gd name="connsiteY1" fmla="*/ 11419 h 3933368"/>
              <a:gd name="connsiteX2" fmla="*/ 5075375 w 6432311"/>
              <a:gd name="connsiteY2" fmla="*/ 3611618 h 3933368"/>
              <a:gd name="connsiteX3" fmla="*/ 159282 w 6432311"/>
              <a:gd name="connsiteY3" fmla="*/ 2456586 h 3933368"/>
              <a:gd name="connsiteX0" fmla="*/ 159282 w 6599093"/>
              <a:gd name="connsiteY0" fmla="*/ 2456586 h 3932011"/>
              <a:gd name="connsiteX1" fmla="*/ 3275055 w 6599093"/>
              <a:gd name="connsiteY1" fmla="*/ 11419 h 3932011"/>
              <a:gd name="connsiteX2" fmla="*/ 5075375 w 6599093"/>
              <a:gd name="connsiteY2" fmla="*/ 3611618 h 3932011"/>
              <a:gd name="connsiteX3" fmla="*/ 159282 w 6599093"/>
              <a:gd name="connsiteY3" fmla="*/ 2456586 h 3932011"/>
              <a:gd name="connsiteX0" fmla="*/ 26590 w 6423987"/>
              <a:gd name="connsiteY0" fmla="*/ 2451701 h 4246435"/>
              <a:gd name="connsiteX1" fmla="*/ 3142363 w 6423987"/>
              <a:gd name="connsiteY1" fmla="*/ 6534 h 4246435"/>
              <a:gd name="connsiteX2" fmla="*/ 4875447 w 6423987"/>
              <a:gd name="connsiteY2" fmla="*/ 3942910 h 4246435"/>
              <a:gd name="connsiteX3" fmla="*/ 26590 w 6423987"/>
              <a:gd name="connsiteY3" fmla="*/ 2451701 h 4246435"/>
              <a:gd name="connsiteX0" fmla="*/ 96204 w 6493601"/>
              <a:gd name="connsiteY0" fmla="*/ 2456221 h 4250955"/>
              <a:gd name="connsiteX1" fmla="*/ 3211977 w 6493601"/>
              <a:gd name="connsiteY1" fmla="*/ 11054 h 4250955"/>
              <a:gd name="connsiteX2" fmla="*/ 4945061 w 6493601"/>
              <a:gd name="connsiteY2" fmla="*/ 3947430 h 4250955"/>
              <a:gd name="connsiteX3" fmla="*/ 96204 w 6493601"/>
              <a:gd name="connsiteY3" fmla="*/ 2456221 h 425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93601" h="4250955">
                <a:moveTo>
                  <a:pt x="96204" y="2456221"/>
                </a:moveTo>
                <a:cubicBezTo>
                  <a:pt x="-515372" y="952994"/>
                  <a:pt x="1939438" y="-121529"/>
                  <a:pt x="3211977" y="11054"/>
                </a:cubicBezTo>
                <a:cubicBezTo>
                  <a:pt x="7012563" y="291555"/>
                  <a:pt x="7403564" y="5551062"/>
                  <a:pt x="4945061" y="3947430"/>
                </a:cubicBezTo>
                <a:cubicBezTo>
                  <a:pt x="2486558" y="2343798"/>
                  <a:pt x="707780" y="3959448"/>
                  <a:pt x="96204" y="24562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Triangle 2">
            <a:extLst>
              <a:ext uri="{FF2B5EF4-FFF2-40B4-BE49-F238E27FC236}">
                <a16:creationId xmlns:a16="http://schemas.microsoft.com/office/drawing/2014/main" id="{22C8BC4C-7DCA-1B85-484B-247D5B590328}"/>
              </a:ext>
            </a:extLst>
          </p:cNvPr>
          <p:cNvSpPr/>
          <p:nvPr userDrawn="1"/>
        </p:nvSpPr>
        <p:spPr>
          <a:xfrm rot="2201564" flipH="1">
            <a:off x="2358749" y="362550"/>
            <a:ext cx="3363416" cy="2201818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  <a:gd name="connsiteX0" fmla="*/ 116397 w 5759583"/>
              <a:gd name="connsiteY0" fmla="*/ 2487445 h 3799980"/>
              <a:gd name="connsiteX1" fmla="*/ 3232170 w 5759583"/>
              <a:gd name="connsiteY1" fmla="*/ 42278 h 3799980"/>
              <a:gd name="connsiteX2" fmla="*/ 5032490 w 5759583"/>
              <a:gd name="connsiteY2" fmla="*/ 3642477 h 3799980"/>
              <a:gd name="connsiteX3" fmla="*/ 116397 w 5759583"/>
              <a:gd name="connsiteY3" fmla="*/ 2487445 h 3799980"/>
              <a:gd name="connsiteX0" fmla="*/ 116397 w 6115206"/>
              <a:gd name="connsiteY0" fmla="*/ 2487445 h 3807611"/>
              <a:gd name="connsiteX1" fmla="*/ 3232170 w 6115206"/>
              <a:gd name="connsiteY1" fmla="*/ 42278 h 3807611"/>
              <a:gd name="connsiteX2" fmla="*/ 5032490 w 6115206"/>
              <a:gd name="connsiteY2" fmla="*/ 3642477 h 3807611"/>
              <a:gd name="connsiteX3" fmla="*/ 116397 w 6115206"/>
              <a:gd name="connsiteY3" fmla="*/ 2487445 h 3807611"/>
              <a:gd name="connsiteX0" fmla="*/ 116397 w 6206862"/>
              <a:gd name="connsiteY0" fmla="*/ 2487445 h 3799576"/>
              <a:gd name="connsiteX1" fmla="*/ 3232170 w 6206862"/>
              <a:gd name="connsiteY1" fmla="*/ 42278 h 3799576"/>
              <a:gd name="connsiteX2" fmla="*/ 5032490 w 6206862"/>
              <a:gd name="connsiteY2" fmla="*/ 3642477 h 3799576"/>
              <a:gd name="connsiteX3" fmla="*/ 116397 w 6206862"/>
              <a:gd name="connsiteY3" fmla="*/ 2487445 h 3799576"/>
              <a:gd name="connsiteX0" fmla="*/ 124476 w 6214941"/>
              <a:gd name="connsiteY0" fmla="*/ 2454008 h 3766139"/>
              <a:gd name="connsiteX1" fmla="*/ 3240249 w 6214941"/>
              <a:gd name="connsiteY1" fmla="*/ 8841 h 3766139"/>
              <a:gd name="connsiteX2" fmla="*/ 5040569 w 6214941"/>
              <a:gd name="connsiteY2" fmla="*/ 3609040 h 3766139"/>
              <a:gd name="connsiteX3" fmla="*/ 124476 w 6214941"/>
              <a:gd name="connsiteY3" fmla="*/ 2454008 h 3766139"/>
              <a:gd name="connsiteX0" fmla="*/ 124476 w 6397505"/>
              <a:gd name="connsiteY0" fmla="*/ 2454008 h 3930790"/>
              <a:gd name="connsiteX1" fmla="*/ 3240249 w 6397505"/>
              <a:gd name="connsiteY1" fmla="*/ 8841 h 3930790"/>
              <a:gd name="connsiteX2" fmla="*/ 5040569 w 6397505"/>
              <a:gd name="connsiteY2" fmla="*/ 3609040 h 3930790"/>
              <a:gd name="connsiteX3" fmla="*/ 124476 w 6397505"/>
              <a:gd name="connsiteY3" fmla="*/ 2454008 h 3930790"/>
              <a:gd name="connsiteX0" fmla="*/ 159282 w 6432311"/>
              <a:gd name="connsiteY0" fmla="*/ 2456586 h 3933368"/>
              <a:gd name="connsiteX1" fmla="*/ 3275055 w 6432311"/>
              <a:gd name="connsiteY1" fmla="*/ 11419 h 3933368"/>
              <a:gd name="connsiteX2" fmla="*/ 5075375 w 6432311"/>
              <a:gd name="connsiteY2" fmla="*/ 3611618 h 3933368"/>
              <a:gd name="connsiteX3" fmla="*/ 159282 w 6432311"/>
              <a:gd name="connsiteY3" fmla="*/ 2456586 h 3933368"/>
              <a:gd name="connsiteX0" fmla="*/ 159282 w 6599093"/>
              <a:gd name="connsiteY0" fmla="*/ 2456586 h 3932011"/>
              <a:gd name="connsiteX1" fmla="*/ 3275055 w 6599093"/>
              <a:gd name="connsiteY1" fmla="*/ 11419 h 3932011"/>
              <a:gd name="connsiteX2" fmla="*/ 5075375 w 6599093"/>
              <a:gd name="connsiteY2" fmla="*/ 3611618 h 3932011"/>
              <a:gd name="connsiteX3" fmla="*/ 159282 w 6599093"/>
              <a:gd name="connsiteY3" fmla="*/ 2456586 h 3932011"/>
              <a:gd name="connsiteX0" fmla="*/ 26590 w 6423987"/>
              <a:gd name="connsiteY0" fmla="*/ 2451701 h 4246435"/>
              <a:gd name="connsiteX1" fmla="*/ 3142363 w 6423987"/>
              <a:gd name="connsiteY1" fmla="*/ 6534 h 4246435"/>
              <a:gd name="connsiteX2" fmla="*/ 4875447 w 6423987"/>
              <a:gd name="connsiteY2" fmla="*/ 3942910 h 4246435"/>
              <a:gd name="connsiteX3" fmla="*/ 26590 w 6423987"/>
              <a:gd name="connsiteY3" fmla="*/ 2451701 h 4246435"/>
              <a:gd name="connsiteX0" fmla="*/ 96204 w 6493601"/>
              <a:gd name="connsiteY0" fmla="*/ 2456221 h 4250955"/>
              <a:gd name="connsiteX1" fmla="*/ 3211977 w 6493601"/>
              <a:gd name="connsiteY1" fmla="*/ 11054 h 4250955"/>
              <a:gd name="connsiteX2" fmla="*/ 4945061 w 6493601"/>
              <a:gd name="connsiteY2" fmla="*/ 3947430 h 4250955"/>
              <a:gd name="connsiteX3" fmla="*/ 96204 w 6493601"/>
              <a:gd name="connsiteY3" fmla="*/ 2456221 h 425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93601" h="4250955">
                <a:moveTo>
                  <a:pt x="96204" y="2456221"/>
                </a:moveTo>
                <a:cubicBezTo>
                  <a:pt x="-515372" y="952994"/>
                  <a:pt x="1939438" y="-121529"/>
                  <a:pt x="3211977" y="11054"/>
                </a:cubicBezTo>
                <a:cubicBezTo>
                  <a:pt x="7012563" y="291555"/>
                  <a:pt x="7403564" y="5551062"/>
                  <a:pt x="4945061" y="3947430"/>
                </a:cubicBezTo>
                <a:cubicBezTo>
                  <a:pt x="2486558" y="2343798"/>
                  <a:pt x="707780" y="3959448"/>
                  <a:pt x="96204" y="2456221"/>
                </a:cubicBezTo>
                <a:close/>
              </a:path>
            </a:pathLst>
          </a:cu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8EEF5F-359B-0A3E-4703-17D54C337F7D}"/>
              </a:ext>
            </a:extLst>
          </p:cNvPr>
          <p:cNvGrpSpPr/>
          <p:nvPr userDrawn="1"/>
        </p:nvGrpSpPr>
        <p:grpSpPr>
          <a:xfrm>
            <a:off x="6675146" y="3793035"/>
            <a:ext cx="4398604" cy="130784"/>
            <a:chOff x="3862913" y="5584851"/>
            <a:chExt cx="3422601" cy="15384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56F995B-79E9-40FC-EC4F-418B254CB2F2}"/>
                </a:ext>
              </a:extLst>
            </p:cNvPr>
            <p:cNvSpPr/>
            <p:nvPr/>
          </p:nvSpPr>
          <p:spPr>
            <a:xfrm>
              <a:off x="3897354" y="5609493"/>
              <a:ext cx="661045" cy="10784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rgbClr val="4DB9C7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194BB79-1436-93AE-C419-4272735B402A}"/>
                </a:ext>
              </a:extLst>
            </p:cNvPr>
            <p:cNvSpPr/>
            <p:nvPr/>
          </p:nvSpPr>
          <p:spPr>
            <a:xfrm>
              <a:off x="5222038" y="5613190"/>
              <a:ext cx="661045" cy="1078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rgbClr val="4DB9C7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5E49EA0-238C-A57E-25DD-3AE5FA909392}"/>
                </a:ext>
              </a:extLst>
            </p:cNvPr>
            <p:cNvSpPr/>
            <p:nvPr/>
          </p:nvSpPr>
          <p:spPr>
            <a:xfrm>
              <a:off x="6544127" y="5604473"/>
              <a:ext cx="661045" cy="1078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rgbClr val="4DB9C7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D4FB821-AE71-3E47-8FDD-50A9F310CACD}"/>
                </a:ext>
              </a:extLst>
            </p:cNvPr>
            <p:cNvSpPr/>
            <p:nvPr/>
          </p:nvSpPr>
          <p:spPr>
            <a:xfrm>
              <a:off x="5883081" y="5602319"/>
              <a:ext cx="661045" cy="1078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rgbClr val="4DB9C7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2FFEF12-AF16-8E0C-F5E3-647B245A5DB7}"/>
                </a:ext>
              </a:extLst>
            </p:cNvPr>
            <p:cNvSpPr/>
            <p:nvPr/>
          </p:nvSpPr>
          <p:spPr>
            <a:xfrm>
              <a:off x="4559264" y="5609493"/>
              <a:ext cx="661045" cy="10784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rgbClr val="4DB9C7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2FE276A-B176-37F5-81DD-A7FA387951E0}"/>
                </a:ext>
              </a:extLst>
            </p:cNvPr>
            <p:cNvSpPr/>
            <p:nvPr/>
          </p:nvSpPr>
          <p:spPr>
            <a:xfrm>
              <a:off x="3862913" y="5584851"/>
              <a:ext cx="3420960" cy="54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AB844B3-BEDC-58B8-BBE2-4A2BD1B962B6}"/>
                </a:ext>
              </a:extLst>
            </p:cNvPr>
            <p:cNvSpPr/>
            <p:nvPr/>
          </p:nvSpPr>
          <p:spPr>
            <a:xfrm>
              <a:off x="3864554" y="5684434"/>
              <a:ext cx="3420960" cy="54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8563960-8154-819B-975D-B17D16AA25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59064" cy="6858000"/>
          </a:xfrm>
          <a:custGeom>
            <a:avLst/>
            <a:gdLst>
              <a:gd name="connsiteX0" fmla="*/ 0 w 4559064"/>
              <a:gd name="connsiteY0" fmla="*/ 0 h 6858000"/>
              <a:gd name="connsiteX1" fmla="*/ 3436547 w 4559064"/>
              <a:gd name="connsiteY1" fmla="*/ 0 h 6858000"/>
              <a:gd name="connsiteX2" fmla="*/ 3486113 w 4559064"/>
              <a:gd name="connsiteY2" fmla="*/ 50380 h 6858000"/>
              <a:gd name="connsiteX3" fmla="*/ 4505103 w 4559064"/>
              <a:gd name="connsiteY3" fmla="*/ 3615110 h 6858000"/>
              <a:gd name="connsiteX4" fmla="*/ 2867386 w 4559064"/>
              <a:gd name="connsiteY4" fmla="*/ 6834846 h 6858000"/>
              <a:gd name="connsiteX5" fmla="*/ 2848782 w 4559064"/>
              <a:gd name="connsiteY5" fmla="*/ 6848973 h 6858000"/>
              <a:gd name="connsiteX6" fmla="*/ 2835078 w 4559064"/>
              <a:gd name="connsiteY6" fmla="*/ 6858000 h 6858000"/>
              <a:gd name="connsiteX7" fmla="*/ 0 w 455906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59064" h="6858000">
                <a:moveTo>
                  <a:pt x="0" y="0"/>
                </a:moveTo>
                <a:lnTo>
                  <a:pt x="3436547" y="0"/>
                </a:lnTo>
                <a:lnTo>
                  <a:pt x="3486113" y="50380"/>
                </a:lnTo>
                <a:cubicBezTo>
                  <a:pt x="4418018" y="1058627"/>
                  <a:pt x="4688463" y="2594351"/>
                  <a:pt x="4505103" y="3615110"/>
                </a:cubicBezTo>
                <a:cubicBezTo>
                  <a:pt x="4358416" y="4431718"/>
                  <a:pt x="3774605" y="5735358"/>
                  <a:pt x="2867386" y="6834846"/>
                </a:cubicBezTo>
                <a:cubicBezTo>
                  <a:pt x="2864078" y="6838585"/>
                  <a:pt x="2856912" y="6843618"/>
                  <a:pt x="2848782" y="6848973"/>
                </a:cubicBezTo>
                <a:lnTo>
                  <a:pt x="283507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2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3D154EC-0314-0992-0ED9-81621D110F21}"/>
              </a:ext>
            </a:extLst>
          </p:cNvPr>
          <p:cNvSpPr/>
          <p:nvPr userDrawn="1"/>
        </p:nvSpPr>
        <p:spPr>
          <a:xfrm>
            <a:off x="8066913" y="4245962"/>
            <a:ext cx="3505366" cy="2197229"/>
          </a:xfrm>
          <a:custGeom>
            <a:avLst/>
            <a:gdLst>
              <a:gd name="connsiteX0" fmla="*/ 1591689 w 3505366"/>
              <a:gd name="connsiteY0" fmla="*/ 10 h 2197229"/>
              <a:gd name="connsiteX1" fmla="*/ 3436943 w 3505366"/>
              <a:gd name="connsiteY1" fmla="*/ 1794512 h 2197229"/>
              <a:gd name="connsiteX2" fmla="*/ 370414 w 3505366"/>
              <a:gd name="connsiteY2" fmla="*/ 1398378 h 2197229"/>
              <a:gd name="connsiteX3" fmla="*/ 1591689 w 3505366"/>
              <a:gd name="connsiteY3" fmla="*/ 10 h 219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5366" h="2197229">
                <a:moveTo>
                  <a:pt x="1591689" y="10"/>
                </a:moveTo>
                <a:cubicBezTo>
                  <a:pt x="2321943" y="-3999"/>
                  <a:pt x="3845438" y="1214051"/>
                  <a:pt x="3436943" y="1794512"/>
                </a:cubicBezTo>
                <a:cubicBezTo>
                  <a:pt x="3028448" y="2374973"/>
                  <a:pt x="1456663" y="2397679"/>
                  <a:pt x="370414" y="1398378"/>
                </a:cubicBezTo>
                <a:cubicBezTo>
                  <a:pt x="-715835" y="399077"/>
                  <a:pt x="861435" y="4020"/>
                  <a:pt x="1591689" y="10"/>
                </a:cubicBez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672" y="1984248"/>
            <a:ext cx="3035808" cy="36576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672" y="2404872"/>
            <a:ext cx="3035808" cy="150876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98264" y="1984248"/>
            <a:ext cx="3035808" cy="36576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98264" y="2404872"/>
            <a:ext cx="3035808" cy="150876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7AC51FC-0DE6-2ADC-D0A4-102FD261F26C}"/>
              </a:ext>
            </a:extLst>
          </p:cNvPr>
          <p:cNvSpPr/>
          <p:nvPr userDrawn="1"/>
        </p:nvSpPr>
        <p:spPr>
          <a:xfrm>
            <a:off x="4050995" y="4110165"/>
            <a:ext cx="4598216" cy="2448196"/>
          </a:xfrm>
          <a:custGeom>
            <a:avLst/>
            <a:gdLst>
              <a:gd name="connsiteX0" fmla="*/ 3235960 w 4598216"/>
              <a:gd name="connsiteY0" fmla="*/ 177 h 2448196"/>
              <a:gd name="connsiteX1" fmla="*/ 4077195 w 4598216"/>
              <a:gd name="connsiteY1" fmla="*/ 1276885 h 2448196"/>
              <a:gd name="connsiteX2" fmla="*/ 1841733 w 4598216"/>
              <a:gd name="connsiteY2" fmla="*/ 2309986 h 2448196"/>
              <a:gd name="connsiteX3" fmla="*/ 1787563 w 4598216"/>
              <a:gd name="connsiteY3" fmla="*/ 2285143 h 2448196"/>
              <a:gd name="connsiteX4" fmla="*/ 1661679 w 4598216"/>
              <a:gd name="connsiteY4" fmla="*/ 2342188 h 2448196"/>
              <a:gd name="connsiteX5" fmla="*/ 1522393 w 4598216"/>
              <a:gd name="connsiteY5" fmla="*/ 2391140 h 2448196"/>
              <a:gd name="connsiteX6" fmla="*/ 7966 w 4598216"/>
              <a:gd name="connsiteY6" fmla="*/ 1670966 h 2448196"/>
              <a:gd name="connsiteX7" fmla="*/ 1872108 w 4598216"/>
              <a:gd name="connsiteY7" fmla="*/ 603993 h 2448196"/>
              <a:gd name="connsiteX8" fmla="*/ 1951708 w 4598216"/>
              <a:gd name="connsiteY8" fmla="*/ 529390 h 2448196"/>
              <a:gd name="connsiteX9" fmla="*/ 1998957 w 4598216"/>
              <a:gd name="connsiteY9" fmla="*/ 493844 h 2448196"/>
              <a:gd name="connsiteX10" fmla="*/ 2059956 w 4598216"/>
              <a:gd name="connsiteY10" fmla="*/ 434818 h 2448196"/>
              <a:gd name="connsiteX11" fmla="*/ 2157847 w 4598216"/>
              <a:gd name="connsiteY11" fmla="*/ 357872 h 2448196"/>
              <a:gd name="connsiteX12" fmla="*/ 2590118 w 4598216"/>
              <a:gd name="connsiteY12" fmla="*/ 117396 h 2448196"/>
              <a:gd name="connsiteX13" fmla="*/ 3235960 w 4598216"/>
              <a:gd name="connsiteY13" fmla="*/ 177 h 244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98216" h="2448196">
                <a:moveTo>
                  <a:pt x="3235960" y="177"/>
                </a:moveTo>
                <a:cubicBezTo>
                  <a:pt x="4360185" y="16307"/>
                  <a:pt x="5178101" y="1131245"/>
                  <a:pt x="4077195" y="1276885"/>
                </a:cubicBezTo>
                <a:cubicBezTo>
                  <a:pt x="2682433" y="1461398"/>
                  <a:pt x="2500936" y="2574399"/>
                  <a:pt x="1841733" y="2309986"/>
                </a:cubicBezTo>
                <a:lnTo>
                  <a:pt x="1787563" y="2285143"/>
                </a:lnTo>
                <a:lnTo>
                  <a:pt x="1661679" y="2342188"/>
                </a:lnTo>
                <a:cubicBezTo>
                  <a:pt x="1617052" y="2360105"/>
                  <a:pt x="1570636" y="2376472"/>
                  <a:pt x="1522393" y="2391140"/>
                </a:cubicBezTo>
                <a:cubicBezTo>
                  <a:pt x="1009096" y="2564271"/>
                  <a:pt x="-104824" y="2348770"/>
                  <a:pt x="7966" y="1670966"/>
                </a:cubicBezTo>
                <a:cubicBezTo>
                  <a:pt x="120757" y="993164"/>
                  <a:pt x="1005773" y="1495062"/>
                  <a:pt x="1872108" y="603993"/>
                </a:cubicBezTo>
                <a:cubicBezTo>
                  <a:pt x="1899181" y="576148"/>
                  <a:pt x="1925728" y="551328"/>
                  <a:pt x="1951708" y="529390"/>
                </a:cubicBezTo>
                <a:lnTo>
                  <a:pt x="1998957" y="493844"/>
                </a:lnTo>
                <a:lnTo>
                  <a:pt x="2059956" y="434818"/>
                </a:lnTo>
                <a:cubicBezTo>
                  <a:pt x="2092581" y="406180"/>
                  <a:pt x="2125321" y="380398"/>
                  <a:pt x="2157847" y="357872"/>
                </a:cubicBezTo>
                <a:cubicBezTo>
                  <a:pt x="2300072" y="252898"/>
                  <a:pt x="2445153" y="174010"/>
                  <a:pt x="2590118" y="117396"/>
                </a:cubicBezTo>
                <a:cubicBezTo>
                  <a:pt x="2809076" y="31885"/>
                  <a:pt x="3027770" y="-2810"/>
                  <a:pt x="3235960" y="17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8E718E1-168B-58C6-1B6F-42DC26709517}"/>
              </a:ext>
            </a:extLst>
          </p:cNvPr>
          <p:cNvSpPr/>
          <p:nvPr userDrawn="1"/>
        </p:nvSpPr>
        <p:spPr>
          <a:xfrm>
            <a:off x="7614215" y="3847573"/>
            <a:ext cx="3361382" cy="2796865"/>
          </a:xfrm>
          <a:custGeom>
            <a:avLst/>
            <a:gdLst>
              <a:gd name="connsiteX0" fmla="*/ 1379177 w 3361382"/>
              <a:gd name="connsiteY0" fmla="*/ 673 h 2796865"/>
              <a:gd name="connsiteX1" fmla="*/ 3226456 w 3361382"/>
              <a:gd name="connsiteY1" fmla="*/ 698468 h 2796865"/>
              <a:gd name="connsiteX2" fmla="*/ 1654520 w 3361382"/>
              <a:gd name="connsiteY2" fmla="*/ 2790226 h 2796865"/>
              <a:gd name="connsiteX3" fmla="*/ 99339 w 3361382"/>
              <a:gd name="connsiteY3" fmla="*/ 407389 h 2796865"/>
              <a:gd name="connsiteX4" fmla="*/ 1379177 w 3361382"/>
              <a:gd name="connsiteY4" fmla="*/ 673 h 279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1382" h="2796865">
                <a:moveTo>
                  <a:pt x="1379177" y="673"/>
                </a:moveTo>
                <a:cubicBezTo>
                  <a:pt x="2098234" y="15104"/>
                  <a:pt x="2895448" y="261479"/>
                  <a:pt x="3226456" y="698468"/>
                </a:cubicBezTo>
                <a:cubicBezTo>
                  <a:pt x="3814916" y="1475338"/>
                  <a:pt x="2328320" y="2906177"/>
                  <a:pt x="1654520" y="2790226"/>
                </a:cubicBezTo>
                <a:cubicBezTo>
                  <a:pt x="980720" y="2674275"/>
                  <a:pt x="-377423" y="1067616"/>
                  <a:pt x="99339" y="407389"/>
                </a:cubicBezTo>
                <a:cubicBezTo>
                  <a:pt x="307922" y="118539"/>
                  <a:pt x="819909" y="-10550"/>
                  <a:pt x="1379177" y="673"/>
                </a:cubicBezTo>
                <a:close/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A0A6ED0-15C9-368F-1AAA-EBC99B7AD5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402857"/>
            <a:ext cx="12192001" cy="2455143"/>
          </a:xfrm>
          <a:custGeom>
            <a:avLst/>
            <a:gdLst>
              <a:gd name="connsiteX0" fmla="*/ 0 w 12192001"/>
              <a:gd name="connsiteY0" fmla="*/ 0 h 2455143"/>
              <a:gd name="connsiteX1" fmla="*/ 206003 w 12192001"/>
              <a:gd name="connsiteY1" fmla="*/ 1109 h 2455143"/>
              <a:gd name="connsiteX2" fmla="*/ 2427782 w 12192001"/>
              <a:gd name="connsiteY2" fmla="*/ 201823 h 2455143"/>
              <a:gd name="connsiteX3" fmla="*/ 2758383 w 12192001"/>
              <a:gd name="connsiteY3" fmla="*/ 246086 h 2455143"/>
              <a:gd name="connsiteX4" fmla="*/ 2769563 w 12192001"/>
              <a:gd name="connsiteY4" fmla="*/ 249232 h 2455143"/>
              <a:gd name="connsiteX5" fmla="*/ 4441595 w 12192001"/>
              <a:gd name="connsiteY5" fmla="*/ 474966 h 2455143"/>
              <a:gd name="connsiteX6" fmla="*/ 6144331 w 12192001"/>
              <a:gd name="connsiteY6" fmla="*/ 457476 h 2455143"/>
              <a:gd name="connsiteX7" fmla="*/ 6578223 w 12192001"/>
              <a:gd name="connsiteY7" fmla="*/ 421761 h 2455143"/>
              <a:gd name="connsiteX8" fmla="*/ 6872381 w 12192001"/>
              <a:gd name="connsiteY8" fmla="*/ 383863 h 2455143"/>
              <a:gd name="connsiteX9" fmla="*/ 7078387 w 12192001"/>
              <a:gd name="connsiteY9" fmla="*/ 368875 h 2455143"/>
              <a:gd name="connsiteX10" fmla="*/ 7457053 w 12192001"/>
              <a:gd name="connsiteY10" fmla="*/ 322840 h 2455143"/>
              <a:gd name="connsiteX11" fmla="*/ 12107915 w 12192001"/>
              <a:gd name="connsiteY11" fmla="*/ 361608 h 2455143"/>
              <a:gd name="connsiteX12" fmla="*/ 12192001 w 12192001"/>
              <a:gd name="connsiteY12" fmla="*/ 373495 h 2455143"/>
              <a:gd name="connsiteX13" fmla="*/ 12192001 w 12192001"/>
              <a:gd name="connsiteY13" fmla="*/ 2455143 h 2455143"/>
              <a:gd name="connsiteX14" fmla="*/ 0 w 12192001"/>
              <a:gd name="connsiteY14" fmla="*/ 2455143 h 245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1" h="2455143">
                <a:moveTo>
                  <a:pt x="0" y="0"/>
                </a:moveTo>
                <a:lnTo>
                  <a:pt x="206003" y="1109"/>
                </a:lnTo>
                <a:cubicBezTo>
                  <a:pt x="1096250" y="15691"/>
                  <a:pt x="1811969" y="113904"/>
                  <a:pt x="2427782" y="201823"/>
                </a:cubicBezTo>
                <a:lnTo>
                  <a:pt x="2758383" y="246086"/>
                </a:lnTo>
                <a:lnTo>
                  <a:pt x="2769563" y="249232"/>
                </a:lnTo>
                <a:cubicBezTo>
                  <a:pt x="3256639" y="361338"/>
                  <a:pt x="3813963" y="441051"/>
                  <a:pt x="4441595" y="474966"/>
                </a:cubicBezTo>
                <a:cubicBezTo>
                  <a:pt x="4961013" y="503034"/>
                  <a:pt x="5528581" y="499736"/>
                  <a:pt x="6144331" y="457476"/>
                </a:cubicBezTo>
                <a:cubicBezTo>
                  <a:pt x="6281970" y="449903"/>
                  <a:pt x="6427188" y="437891"/>
                  <a:pt x="6578223" y="421761"/>
                </a:cubicBezTo>
                <a:lnTo>
                  <a:pt x="6872381" y="383863"/>
                </a:lnTo>
                <a:lnTo>
                  <a:pt x="7078387" y="368875"/>
                </a:lnTo>
                <a:cubicBezTo>
                  <a:pt x="7196800" y="357254"/>
                  <a:pt x="7322954" y="341987"/>
                  <a:pt x="7457053" y="322840"/>
                </a:cubicBezTo>
                <a:cubicBezTo>
                  <a:pt x="9602611" y="16470"/>
                  <a:pt x="11013138" y="205308"/>
                  <a:pt x="12107915" y="361608"/>
                </a:cubicBezTo>
                <a:lnTo>
                  <a:pt x="12192001" y="373495"/>
                </a:lnTo>
                <a:lnTo>
                  <a:pt x="12192001" y="2455143"/>
                </a:lnTo>
                <a:lnTo>
                  <a:pt x="0" y="245514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8063778-4F66-6E8B-E737-450DC310DF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1000" y="1984248"/>
            <a:ext cx="3035808" cy="36576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D8C1FD49-DAC8-6015-C51D-AACE51DB285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001000" y="2404872"/>
            <a:ext cx="3035808" cy="150876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CF88AF8B-BD4E-27EF-1C36-53FEBC106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008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928" y="1124712"/>
            <a:ext cx="5532120" cy="960120"/>
          </a:xfrm>
        </p:spPr>
        <p:txBody>
          <a:bodyPr anchor="b">
            <a:noAutofit/>
          </a:bodyPr>
          <a:lstStyle>
            <a:lvl1pPr>
              <a:lnSpc>
                <a:spcPct val="170000"/>
              </a:lnSpc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6208" y="2286000"/>
            <a:ext cx="5532121" cy="3831328"/>
          </a:xfrm>
        </p:spPr>
        <p:txBody>
          <a:bodyPr>
            <a:noAutofit/>
          </a:bodyPr>
          <a:lstStyle>
            <a:lvl1pPr>
              <a:spcBef>
                <a:spcPts val="1000"/>
              </a:spcBef>
              <a:buClr>
                <a:schemeClr val="accent4"/>
              </a:buClr>
              <a:defRPr sz="2400"/>
            </a:lvl1pPr>
            <a:lvl2pPr>
              <a:buClr>
                <a:schemeClr val="accent4"/>
              </a:buClr>
              <a:defRPr sz="2000"/>
            </a:lvl2pPr>
            <a:lvl3pPr>
              <a:buClr>
                <a:schemeClr val="accent4"/>
              </a:buClr>
              <a:defRPr sz="1800"/>
            </a:lvl3pPr>
            <a:lvl4pPr>
              <a:buClr>
                <a:schemeClr val="accent4"/>
              </a:buClr>
              <a:defRPr sz="1600"/>
            </a:lvl4pPr>
            <a:lvl5pPr>
              <a:buClr>
                <a:schemeClr val="accent4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1C49F2B-58AF-8122-F863-F0AF6DD2628F}"/>
              </a:ext>
            </a:extLst>
          </p:cNvPr>
          <p:cNvSpPr/>
          <p:nvPr userDrawn="1"/>
        </p:nvSpPr>
        <p:spPr>
          <a:xfrm>
            <a:off x="2874900" y="3317773"/>
            <a:ext cx="1864449" cy="3255643"/>
          </a:xfrm>
          <a:custGeom>
            <a:avLst/>
            <a:gdLst>
              <a:gd name="connsiteX0" fmla="*/ 1303919 w 1864449"/>
              <a:gd name="connsiteY0" fmla="*/ 859 h 3255643"/>
              <a:gd name="connsiteX1" fmla="*/ 1598851 w 1864449"/>
              <a:gd name="connsiteY1" fmla="*/ 645726 h 3255643"/>
              <a:gd name="connsiteX2" fmla="*/ 1674028 w 1864449"/>
              <a:gd name="connsiteY2" fmla="*/ 3108073 h 3255643"/>
              <a:gd name="connsiteX3" fmla="*/ 210888 w 1864449"/>
              <a:gd name="connsiteY3" fmla="*/ 2425563 h 3255643"/>
              <a:gd name="connsiteX4" fmla="*/ 61577 w 1864449"/>
              <a:gd name="connsiteY4" fmla="*/ 2059622 h 3255643"/>
              <a:gd name="connsiteX5" fmla="*/ 1303919 w 1864449"/>
              <a:gd name="connsiteY5" fmla="*/ 859 h 325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4449" h="3255643">
                <a:moveTo>
                  <a:pt x="1303919" y="859"/>
                </a:moveTo>
                <a:cubicBezTo>
                  <a:pt x="1554097" y="15355"/>
                  <a:pt x="1708665" y="214035"/>
                  <a:pt x="1598851" y="645726"/>
                </a:cubicBezTo>
                <a:cubicBezTo>
                  <a:pt x="1247448" y="2027136"/>
                  <a:pt x="2268967" y="2591231"/>
                  <a:pt x="1674028" y="3108073"/>
                </a:cubicBezTo>
                <a:cubicBezTo>
                  <a:pt x="1190641" y="3528009"/>
                  <a:pt x="519823" y="2973220"/>
                  <a:pt x="210888" y="2425563"/>
                </a:cubicBezTo>
                <a:cubicBezTo>
                  <a:pt x="139596" y="2299180"/>
                  <a:pt x="87575" y="2173178"/>
                  <a:pt x="61577" y="2059622"/>
                </a:cubicBezTo>
                <a:cubicBezTo>
                  <a:pt x="-259613" y="828525"/>
                  <a:pt x="753529" y="-31033"/>
                  <a:pt x="1303919" y="8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E6357F9-711C-8255-E4CF-B983AEC33772}"/>
              </a:ext>
            </a:extLst>
          </p:cNvPr>
          <p:cNvSpPr/>
          <p:nvPr userDrawn="1"/>
        </p:nvSpPr>
        <p:spPr>
          <a:xfrm>
            <a:off x="1727390" y="314278"/>
            <a:ext cx="3559966" cy="4772583"/>
          </a:xfrm>
          <a:custGeom>
            <a:avLst/>
            <a:gdLst>
              <a:gd name="connsiteX0" fmla="*/ 2629170 w 3559966"/>
              <a:gd name="connsiteY0" fmla="*/ 961 h 4772583"/>
              <a:gd name="connsiteX1" fmla="*/ 3272980 w 3559966"/>
              <a:gd name="connsiteY1" fmla="*/ 250595 h 4772583"/>
              <a:gd name="connsiteX2" fmla="*/ 2235116 w 3559966"/>
              <a:gd name="connsiteY2" fmla="*/ 4667993 h 4772583"/>
              <a:gd name="connsiteX3" fmla="*/ 37990 w 3559966"/>
              <a:gd name="connsiteY3" fmla="*/ 1868288 h 4772583"/>
              <a:gd name="connsiteX4" fmla="*/ 2629170 w 3559966"/>
              <a:gd name="connsiteY4" fmla="*/ 961 h 477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9966" h="4772583">
                <a:moveTo>
                  <a:pt x="2629170" y="961"/>
                </a:moveTo>
                <a:cubicBezTo>
                  <a:pt x="2893495" y="-9398"/>
                  <a:pt x="3120352" y="63385"/>
                  <a:pt x="3272980" y="250595"/>
                </a:cubicBezTo>
                <a:cubicBezTo>
                  <a:pt x="3970708" y="1106411"/>
                  <a:pt x="3307628" y="4023593"/>
                  <a:pt x="2235116" y="4667993"/>
                </a:cubicBezTo>
                <a:cubicBezTo>
                  <a:pt x="1162605" y="5312392"/>
                  <a:pt x="-250305" y="2806328"/>
                  <a:pt x="37990" y="1868288"/>
                </a:cubicBezTo>
                <a:cubicBezTo>
                  <a:pt x="263221" y="1135444"/>
                  <a:pt x="1685151" y="37958"/>
                  <a:pt x="2629170" y="961"/>
                </a:cubicBezTo>
                <a:close/>
              </a:path>
            </a:pathLst>
          </a:custGeom>
          <a:solidFill>
            <a:schemeClr val="accent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6E0AB1-EC74-5A50-028C-28AE4D2F619A}"/>
              </a:ext>
            </a:extLst>
          </p:cNvPr>
          <p:cNvSpPr/>
          <p:nvPr userDrawn="1"/>
        </p:nvSpPr>
        <p:spPr>
          <a:xfrm>
            <a:off x="3567607" y="1990454"/>
            <a:ext cx="1865518" cy="2564608"/>
          </a:xfrm>
          <a:custGeom>
            <a:avLst/>
            <a:gdLst>
              <a:gd name="connsiteX0" fmla="*/ 797111 w 1865518"/>
              <a:gd name="connsiteY0" fmla="*/ 25 h 2564608"/>
              <a:gd name="connsiteX1" fmla="*/ 1854618 w 1865518"/>
              <a:gd name="connsiteY1" fmla="*/ 1470433 h 2564608"/>
              <a:gd name="connsiteX2" fmla="*/ 201733 w 1865518"/>
              <a:gd name="connsiteY2" fmla="*/ 2453129 h 2564608"/>
              <a:gd name="connsiteX3" fmla="*/ 581487 w 1865518"/>
              <a:gd name="connsiteY3" fmla="*/ 70732 h 2564608"/>
              <a:gd name="connsiteX4" fmla="*/ 797111 w 1865518"/>
              <a:gd name="connsiteY4" fmla="*/ 25 h 2564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5518" h="2564608">
                <a:moveTo>
                  <a:pt x="797111" y="25"/>
                </a:moveTo>
                <a:cubicBezTo>
                  <a:pt x="1321752" y="-5769"/>
                  <a:pt x="1956684" y="1025472"/>
                  <a:pt x="1854618" y="1470433"/>
                </a:cubicBezTo>
                <a:cubicBezTo>
                  <a:pt x="1737971" y="1978960"/>
                  <a:pt x="604749" y="2879982"/>
                  <a:pt x="201733" y="2453129"/>
                </a:cubicBezTo>
                <a:cubicBezTo>
                  <a:pt x="-201282" y="2026275"/>
                  <a:pt x="37672" y="453838"/>
                  <a:pt x="581487" y="70732"/>
                </a:cubicBezTo>
                <a:cubicBezTo>
                  <a:pt x="649464" y="22844"/>
                  <a:pt x="722162" y="852"/>
                  <a:pt x="797111" y="25"/>
                </a:cubicBezTo>
                <a:close/>
              </a:path>
            </a:pathLst>
          </a:cu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254B4BD-F773-23A7-8749-ADF77306DF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824092" cy="6858000"/>
          </a:xfrm>
          <a:custGeom>
            <a:avLst/>
            <a:gdLst>
              <a:gd name="connsiteX0" fmla="*/ 0 w 4824092"/>
              <a:gd name="connsiteY0" fmla="*/ 0 h 6858000"/>
              <a:gd name="connsiteX1" fmla="*/ 4803723 w 4824092"/>
              <a:gd name="connsiteY1" fmla="*/ 0 h 6858000"/>
              <a:gd name="connsiteX2" fmla="*/ 4809757 w 4824092"/>
              <a:gd name="connsiteY2" fmla="*/ 55240 h 6858000"/>
              <a:gd name="connsiteX3" fmla="*/ 4340558 w 4824092"/>
              <a:gd name="connsiteY3" fmla="*/ 2357355 h 6858000"/>
              <a:gd name="connsiteX4" fmla="*/ 4257693 w 4824092"/>
              <a:gd name="connsiteY4" fmla="*/ 2555609 h 6858000"/>
              <a:gd name="connsiteX5" fmla="*/ 4252750 w 4824092"/>
              <a:gd name="connsiteY5" fmla="*/ 2562419 h 6858000"/>
              <a:gd name="connsiteX6" fmla="*/ 3831222 w 4824092"/>
              <a:gd name="connsiteY6" fmla="*/ 3565223 h 6858000"/>
              <a:gd name="connsiteX7" fmla="*/ 3722847 w 4824092"/>
              <a:gd name="connsiteY7" fmla="*/ 4570758 h 6858000"/>
              <a:gd name="connsiteX8" fmla="*/ 3735780 w 4824092"/>
              <a:gd name="connsiteY8" fmla="*/ 4825008 h 6858000"/>
              <a:gd name="connsiteX9" fmla="*/ 3752253 w 4824092"/>
              <a:gd name="connsiteY9" fmla="*/ 4971340 h 6858000"/>
              <a:gd name="connsiteX10" fmla="*/ 3765887 w 4824092"/>
              <a:gd name="connsiteY10" fmla="*/ 5117348 h 6858000"/>
              <a:gd name="connsiteX11" fmla="*/ 3796459 w 4824092"/>
              <a:gd name="connsiteY11" fmla="*/ 5338295 h 6858000"/>
              <a:gd name="connsiteX12" fmla="*/ 3819568 w 4824092"/>
              <a:gd name="connsiteY12" fmla="*/ 6764086 h 6858000"/>
              <a:gd name="connsiteX13" fmla="*/ 3801837 w 4824092"/>
              <a:gd name="connsiteY13" fmla="*/ 6858000 h 6858000"/>
              <a:gd name="connsiteX14" fmla="*/ 0 w 4824092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824092" h="6858000">
                <a:moveTo>
                  <a:pt x="0" y="0"/>
                </a:moveTo>
                <a:lnTo>
                  <a:pt x="4803723" y="0"/>
                </a:lnTo>
                <a:lnTo>
                  <a:pt x="4809757" y="55240"/>
                </a:lnTo>
                <a:cubicBezTo>
                  <a:pt x="4893777" y="1062871"/>
                  <a:pt x="4591706" y="1782362"/>
                  <a:pt x="4340558" y="2357355"/>
                </a:cubicBezTo>
                <a:lnTo>
                  <a:pt x="4257693" y="2555609"/>
                </a:lnTo>
                <a:lnTo>
                  <a:pt x="4252750" y="2562419"/>
                </a:lnTo>
                <a:cubicBezTo>
                  <a:pt x="4069830" y="2857481"/>
                  <a:pt x="3923527" y="3192021"/>
                  <a:pt x="3831222" y="3565223"/>
                </a:cubicBezTo>
                <a:cubicBezTo>
                  <a:pt x="3754831" y="3874077"/>
                  <a:pt x="3715422" y="4209410"/>
                  <a:pt x="3722847" y="4570758"/>
                </a:cubicBezTo>
                <a:cubicBezTo>
                  <a:pt x="3722077" y="4651649"/>
                  <a:pt x="3726482" y="4736740"/>
                  <a:pt x="3735780" y="4825008"/>
                </a:cubicBezTo>
                <a:cubicBezTo>
                  <a:pt x="3744620" y="4882175"/>
                  <a:pt x="3743413" y="4914172"/>
                  <a:pt x="3752253" y="4971340"/>
                </a:cubicBezTo>
                <a:lnTo>
                  <a:pt x="3765887" y="5117348"/>
                </a:lnTo>
                <a:cubicBezTo>
                  <a:pt x="3771847" y="5186617"/>
                  <a:pt x="3781942" y="5260230"/>
                  <a:pt x="3796459" y="5338295"/>
                </a:cubicBezTo>
                <a:cubicBezTo>
                  <a:pt x="3898083" y="5884739"/>
                  <a:pt x="3887578" y="6354017"/>
                  <a:pt x="3819568" y="6764086"/>
                </a:cubicBezTo>
                <a:lnTo>
                  <a:pt x="380183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816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051560"/>
            <a:ext cx="4928616" cy="1325880"/>
          </a:xfrm>
        </p:spPr>
        <p:txBody>
          <a:bodyPr anchor="ctr"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riangle 2">
            <a:extLst>
              <a:ext uri="{FF2B5EF4-FFF2-40B4-BE49-F238E27FC236}">
                <a16:creationId xmlns:a16="http://schemas.microsoft.com/office/drawing/2014/main" id="{5EB8A065-03DB-880F-ECEB-1EB0C3BA3ED4}"/>
              </a:ext>
            </a:extLst>
          </p:cNvPr>
          <p:cNvSpPr/>
          <p:nvPr userDrawn="1"/>
        </p:nvSpPr>
        <p:spPr>
          <a:xfrm rot="18063433">
            <a:off x="6691756" y="3506614"/>
            <a:ext cx="2243660" cy="1673591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1374" h="3961862">
                <a:moveTo>
                  <a:pt x="116397" y="2487445"/>
                </a:moveTo>
                <a:cubicBezTo>
                  <a:pt x="-600751" y="1293854"/>
                  <a:pt x="2188231" y="-278564"/>
                  <a:pt x="3232170" y="42278"/>
                </a:cubicBezTo>
                <a:cubicBezTo>
                  <a:pt x="4276109" y="363120"/>
                  <a:pt x="5984922" y="2865980"/>
                  <a:pt x="5032490" y="3642477"/>
                </a:cubicBezTo>
                <a:cubicBezTo>
                  <a:pt x="4080058" y="4418974"/>
                  <a:pt x="833545" y="3681036"/>
                  <a:pt x="116397" y="248744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riangle 2">
            <a:extLst>
              <a:ext uri="{FF2B5EF4-FFF2-40B4-BE49-F238E27FC236}">
                <a16:creationId xmlns:a16="http://schemas.microsoft.com/office/drawing/2014/main" id="{245AC05D-9D11-0077-E419-8E8CFFDA5874}"/>
              </a:ext>
            </a:extLst>
          </p:cNvPr>
          <p:cNvSpPr/>
          <p:nvPr userDrawn="1"/>
        </p:nvSpPr>
        <p:spPr>
          <a:xfrm rot="16535288">
            <a:off x="6931487" y="669775"/>
            <a:ext cx="4197907" cy="2748107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  <a:gd name="connsiteX0" fmla="*/ 116397 w 5759583"/>
              <a:gd name="connsiteY0" fmla="*/ 2487445 h 3799980"/>
              <a:gd name="connsiteX1" fmla="*/ 3232170 w 5759583"/>
              <a:gd name="connsiteY1" fmla="*/ 42278 h 3799980"/>
              <a:gd name="connsiteX2" fmla="*/ 5032490 w 5759583"/>
              <a:gd name="connsiteY2" fmla="*/ 3642477 h 3799980"/>
              <a:gd name="connsiteX3" fmla="*/ 116397 w 5759583"/>
              <a:gd name="connsiteY3" fmla="*/ 2487445 h 3799980"/>
              <a:gd name="connsiteX0" fmla="*/ 116397 w 6115206"/>
              <a:gd name="connsiteY0" fmla="*/ 2487445 h 3807611"/>
              <a:gd name="connsiteX1" fmla="*/ 3232170 w 6115206"/>
              <a:gd name="connsiteY1" fmla="*/ 42278 h 3807611"/>
              <a:gd name="connsiteX2" fmla="*/ 5032490 w 6115206"/>
              <a:gd name="connsiteY2" fmla="*/ 3642477 h 3807611"/>
              <a:gd name="connsiteX3" fmla="*/ 116397 w 6115206"/>
              <a:gd name="connsiteY3" fmla="*/ 2487445 h 3807611"/>
              <a:gd name="connsiteX0" fmla="*/ 116397 w 6206862"/>
              <a:gd name="connsiteY0" fmla="*/ 2487445 h 3799576"/>
              <a:gd name="connsiteX1" fmla="*/ 3232170 w 6206862"/>
              <a:gd name="connsiteY1" fmla="*/ 42278 h 3799576"/>
              <a:gd name="connsiteX2" fmla="*/ 5032490 w 6206862"/>
              <a:gd name="connsiteY2" fmla="*/ 3642477 h 3799576"/>
              <a:gd name="connsiteX3" fmla="*/ 116397 w 6206862"/>
              <a:gd name="connsiteY3" fmla="*/ 2487445 h 3799576"/>
              <a:gd name="connsiteX0" fmla="*/ 124476 w 6214941"/>
              <a:gd name="connsiteY0" fmla="*/ 2454008 h 3766139"/>
              <a:gd name="connsiteX1" fmla="*/ 3240249 w 6214941"/>
              <a:gd name="connsiteY1" fmla="*/ 8841 h 3766139"/>
              <a:gd name="connsiteX2" fmla="*/ 5040569 w 6214941"/>
              <a:gd name="connsiteY2" fmla="*/ 3609040 h 3766139"/>
              <a:gd name="connsiteX3" fmla="*/ 124476 w 6214941"/>
              <a:gd name="connsiteY3" fmla="*/ 2454008 h 3766139"/>
              <a:gd name="connsiteX0" fmla="*/ 124476 w 6397505"/>
              <a:gd name="connsiteY0" fmla="*/ 2454008 h 3930790"/>
              <a:gd name="connsiteX1" fmla="*/ 3240249 w 6397505"/>
              <a:gd name="connsiteY1" fmla="*/ 8841 h 3930790"/>
              <a:gd name="connsiteX2" fmla="*/ 5040569 w 6397505"/>
              <a:gd name="connsiteY2" fmla="*/ 3609040 h 3930790"/>
              <a:gd name="connsiteX3" fmla="*/ 124476 w 6397505"/>
              <a:gd name="connsiteY3" fmla="*/ 2454008 h 3930790"/>
              <a:gd name="connsiteX0" fmla="*/ 159282 w 6432311"/>
              <a:gd name="connsiteY0" fmla="*/ 2456586 h 3933368"/>
              <a:gd name="connsiteX1" fmla="*/ 3275055 w 6432311"/>
              <a:gd name="connsiteY1" fmla="*/ 11419 h 3933368"/>
              <a:gd name="connsiteX2" fmla="*/ 5075375 w 6432311"/>
              <a:gd name="connsiteY2" fmla="*/ 3611618 h 3933368"/>
              <a:gd name="connsiteX3" fmla="*/ 159282 w 6432311"/>
              <a:gd name="connsiteY3" fmla="*/ 2456586 h 3933368"/>
              <a:gd name="connsiteX0" fmla="*/ 159282 w 6599093"/>
              <a:gd name="connsiteY0" fmla="*/ 2456586 h 3932011"/>
              <a:gd name="connsiteX1" fmla="*/ 3275055 w 6599093"/>
              <a:gd name="connsiteY1" fmla="*/ 11419 h 3932011"/>
              <a:gd name="connsiteX2" fmla="*/ 5075375 w 6599093"/>
              <a:gd name="connsiteY2" fmla="*/ 3611618 h 3932011"/>
              <a:gd name="connsiteX3" fmla="*/ 159282 w 6599093"/>
              <a:gd name="connsiteY3" fmla="*/ 2456586 h 3932011"/>
              <a:gd name="connsiteX0" fmla="*/ 26590 w 6423987"/>
              <a:gd name="connsiteY0" fmla="*/ 2451701 h 4246435"/>
              <a:gd name="connsiteX1" fmla="*/ 3142363 w 6423987"/>
              <a:gd name="connsiteY1" fmla="*/ 6534 h 4246435"/>
              <a:gd name="connsiteX2" fmla="*/ 4875447 w 6423987"/>
              <a:gd name="connsiteY2" fmla="*/ 3942910 h 4246435"/>
              <a:gd name="connsiteX3" fmla="*/ 26590 w 6423987"/>
              <a:gd name="connsiteY3" fmla="*/ 2451701 h 4246435"/>
              <a:gd name="connsiteX0" fmla="*/ 96204 w 6493601"/>
              <a:gd name="connsiteY0" fmla="*/ 2456221 h 4250955"/>
              <a:gd name="connsiteX1" fmla="*/ 3211977 w 6493601"/>
              <a:gd name="connsiteY1" fmla="*/ 11054 h 4250955"/>
              <a:gd name="connsiteX2" fmla="*/ 4945061 w 6493601"/>
              <a:gd name="connsiteY2" fmla="*/ 3947430 h 4250955"/>
              <a:gd name="connsiteX3" fmla="*/ 96204 w 6493601"/>
              <a:gd name="connsiteY3" fmla="*/ 2456221 h 425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93601" h="4250955">
                <a:moveTo>
                  <a:pt x="96204" y="2456221"/>
                </a:moveTo>
                <a:cubicBezTo>
                  <a:pt x="-515372" y="952994"/>
                  <a:pt x="1939438" y="-121529"/>
                  <a:pt x="3211977" y="11054"/>
                </a:cubicBezTo>
                <a:cubicBezTo>
                  <a:pt x="7012563" y="291555"/>
                  <a:pt x="7403564" y="5551062"/>
                  <a:pt x="4945061" y="3947430"/>
                </a:cubicBezTo>
                <a:cubicBezTo>
                  <a:pt x="2486558" y="2343798"/>
                  <a:pt x="707780" y="3959448"/>
                  <a:pt x="96204" y="24562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7">
            <a:extLst>
              <a:ext uri="{FF2B5EF4-FFF2-40B4-BE49-F238E27FC236}">
                <a16:creationId xmlns:a16="http://schemas.microsoft.com/office/drawing/2014/main" id="{DF56657E-5220-AEB3-0A76-4BB2195FDBA3}"/>
              </a:ext>
            </a:extLst>
          </p:cNvPr>
          <p:cNvSpPr/>
          <p:nvPr userDrawn="1"/>
        </p:nvSpPr>
        <p:spPr>
          <a:xfrm rot="4082932">
            <a:off x="6216027" y="3679687"/>
            <a:ext cx="2485000" cy="2654351"/>
          </a:xfrm>
          <a:custGeom>
            <a:avLst/>
            <a:gdLst>
              <a:gd name="connsiteX0" fmla="*/ 0 w 1850045"/>
              <a:gd name="connsiteY0" fmla="*/ 925023 h 1850045"/>
              <a:gd name="connsiteX1" fmla="*/ 925023 w 1850045"/>
              <a:gd name="connsiteY1" fmla="*/ 0 h 1850045"/>
              <a:gd name="connsiteX2" fmla="*/ 1850046 w 1850045"/>
              <a:gd name="connsiteY2" fmla="*/ 925023 h 1850045"/>
              <a:gd name="connsiteX3" fmla="*/ 925023 w 1850045"/>
              <a:gd name="connsiteY3" fmla="*/ 1850046 h 1850045"/>
              <a:gd name="connsiteX4" fmla="*/ 0 w 1850045"/>
              <a:gd name="connsiteY4" fmla="*/ 925023 h 1850045"/>
              <a:gd name="connsiteX0" fmla="*/ 5 w 1850051"/>
              <a:gd name="connsiteY0" fmla="*/ 985983 h 1911006"/>
              <a:gd name="connsiteX1" fmla="*/ 914868 w 1850051"/>
              <a:gd name="connsiteY1" fmla="*/ 0 h 1911006"/>
              <a:gd name="connsiteX2" fmla="*/ 1850051 w 1850051"/>
              <a:gd name="connsiteY2" fmla="*/ 985983 h 1911006"/>
              <a:gd name="connsiteX3" fmla="*/ 925028 w 1850051"/>
              <a:gd name="connsiteY3" fmla="*/ 1911006 h 1911006"/>
              <a:gd name="connsiteX4" fmla="*/ 5 w 1850051"/>
              <a:gd name="connsiteY4" fmla="*/ 985983 h 1911006"/>
              <a:gd name="connsiteX0" fmla="*/ 4 w 1789090"/>
              <a:gd name="connsiteY0" fmla="*/ 996147 h 1911013"/>
              <a:gd name="connsiteX1" fmla="*/ 853907 w 1789090"/>
              <a:gd name="connsiteY1" fmla="*/ 4 h 1911013"/>
              <a:gd name="connsiteX2" fmla="*/ 1789090 w 1789090"/>
              <a:gd name="connsiteY2" fmla="*/ 985987 h 1911013"/>
              <a:gd name="connsiteX3" fmla="*/ 864067 w 1789090"/>
              <a:gd name="connsiteY3" fmla="*/ 1911010 h 1911013"/>
              <a:gd name="connsiteX4" fmla="*/ 4 w 1789090"/>
              <a:gd name="connsiteY4" fmla="*/ 996147 h 191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9090" h="1911013">
                <a:moveTo>
                  <a:pt x="4" y="996147"/>
                </a:moveTo>
                <a:cubicBezTo>
                  <a:pt x="-1689" y="677646"/>
                  <a:pt x="555726" y="1697"/>
                  <a:pt x="853907" y="4"/>
                </a:cubicBezTo>
                <a:cubicBezTo>
                  <a:pt x="1152088" y="-1689"/>
                  <a:pt x="1789090" y="475111"/>
                  <a:pt x="1789090" y="985987"/>
                </a:cubicBezTo>
                <a:cubicBezTo>
                  <a:pt x="1789090" y="1496863"/>
                  <a:pt x="1162248" y="1909317"/>
                  <a:pt x="864067" y="1911010"/>
                </a:cubicBezTo>
                <a:cubicBezTo>
                  <a:pt x="565886" y="1912703"/>
                  <a:pt x="1697" y="1314648"/>
                  <a:pt x="4" y="996147"/>
                </a:cubicBezTo>
                <a:close/>
              </a:path>
            </a:pathLst>
          </a:cu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778872B-E0D9-886F-4C62-41F0F1048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60284" y="0"/>
            <a:ext cx="5631717" cy="6857999"/>
          </a:xfrm>
          <a:custGeom>
            <a:avLst/>
            <a:gdLst>
              <a:gd name="connsiteX0" fmla="*/ 2590010 w 5631717"/>
              <a:gd name="connsiteY0" fmla="*/ 0 h 6857999"/>
              <a:gd name="connsiteX1" fmla="*/ 5631717 w 5631717"/>
              <a:gd name="connsiteY1" fmla="*/ 1212 h 6857999"/>
              <a:gd name="connsiteX2" fmla="*/ 5631717 w 5631717"/>
              <a:gd name="connsiteY2" fmla="*/ 6857999 h 6857999"/>
              <a:gd name="connsiteX3" fmla="*/ 0 w 5631717"/>
              <a:gd name="connsiteY3" fmla="*/ 6857999 h 6857999"/>
              <a:gd name="connsiteX4" fmla="*/ 39901 w 5631717"/>
              <a:gd name="connsiteY4" fmla="*/ 6763081 h 6857999"/>
              <a:gd name="connsiteX5" fmla="*/ 544454 w 5631717"/>
              <a:gd name="connsiteY5" fmla="*/ 5946557 h 6857999"/>
              <a:gd name="connsiteX6" fmla="*/ 672811 w 5631717"/>
              <a:gd name="connsiteY6" fmla="*/ 5765676 h 6857999"/>
              <a:gd name="connsiteX7" fmla="*/ 731342 w 5631717"/>
              <a:gd name="connsiteY7" fmla="*/ 5660755 h 6857999"/>
              <a:gd name="connsiteX8" fmla="*/ 833454 w 5631717"/>
              <a:gd name="connsiteY8" fmla="*/ 5521626 h 6857999"/>
              <a:gd name="connsiteX9" fmla="*/ 961393 w 5631717"/>
              <a:gd name="connsiteY9" fmla="*/ 5303328 h 6857999"/>
              <a:gd name="connsiteX10" fmla="*/ 1325644 w 5631717"/>
              <a:gd name="connsiteY10" fmla="*/ 4367182 h 6857999"/>
              <a:gd name="connsiteX11" fmla="*/ 1426358 w 5631717"/>
              <a:gd name="connsiteY11" fmla="*/ 3454426 h 6857999"/>
              <a:gd name="connsiteX12" fmla="*/ 1430402 w 5631717"/>
              <a:gd name="connsiteY12" fmla="*/ 3239987 h 6857999"/>
              <a:gd name="connsiteX13" fmla="*/ 1436946 w 5631717"/>
              <a:gd name="connsiteY13" fmla="*/ 3000917 h 6857999"/>
              <a:gd name="connsiteX14" fmla="*/ 2324003 w 5631717"/>
              <a:gd name="connsiteY14" fmla="*/ 456577 h 6857999"/>
              <a:gd name="connsiteX15" fmla="*/ 2565264 w 5631717"/>
              <a:gd name="connsiteY15" fmla="*/ 6604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31717" h="6857999">
                <a:moveTo>
                  <a:pt x="2590010" y="0"/>
                </a:moveTo>
                <a:lnTo>
                  <a:pt x="5631717" y="1212"/>
                </a:lnTo>
                <a:lnTo>
                  <a:pt x="5631717" y="6857999"/>
                </a:lnTo>
                <a:lnTo>
                  <a:pt x="0" y="6857999"/>
                </a:lnTo>
                <a:lnTo>
                  <a:pt x="39901" y="6763081"/>
                </a:lnTo>
                <a:cubicBezTo>
                  <a:pt x="162360" y="6499491"/>
                  <a:pt x="325518" y="6226512"/>
                  <a:pt x="544454" y="5946557"/>
                </a:cubicBezTo>
                <a:cubicBezTo>
                  <a:pt x="593106" y="5884344"/>
                  <a:pt x="635790" y="5824037"/>
                  <a:pt x="672811" y="5765676"/>
                </a:cubicBezTo>
                <a:lnTo>
                  <a:pt x="731342" y="5660755"/>
                </a:lnTo>
                <a:lnTo>
                  <a:pt x="833454" y="5521626"/>
                </a:lnTo>
                <a:cubicBezTo>
                  <a:pt x="882143" y="5448034"/>
                  <a:pt x="925029" y="5375010"/>
                  <a:pt x="961393" y="5303328"/>
                </a:cubicBezTo>
                <a:cubicBezTo>
                  <a:pt x="1133490" y="4988076"/>
                  <a:pt x="1248150" y="4675332"/>
                  <a:pt x="1325644" y="4367182"/>
                </a:cubicBezTo>
                <a:cubicBezTo>
                  <a:pt x="1403138" y="4059031"/>
                  <a:pt x="1421842" y="3824521"/>
                  <a:pt x="1426358" y="3454426"/>
                </a:cubicBezTo>
                <a:cubicBezTo>
                  <a:pt x="1427706" y="3382946"/>
                  <a:pt x="1423738" y="3433060"/>
                  <a:pt x="1430402" y="3239987"/>
                </a:cubicBezTo>
                <a:cubicBezTo>
                  <a:pt x="1436128" y="3079235"/>
                  <a:pt x="1431220" y="3071796"/>
                  <a:pt x="1436946" y="3000917"/>
                </a:cubicBezTo>
                <a:cubicBezTo>
                  <a:pt x="1482898" y="2290469"/>
                  <a:pt x="1545563" y="1451969"/>
                  <a:pt x="2324003" y="456577"/>
                </a:cubicBezTo>
                <a:cubicBezTo>
                  <a:pt x="2433469" y="316599"/>
                  <a:pt x="2512714" y="186267"/>
                  <a:pt x="2565264" y="6604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6A0D53E-8DD0-B163-9F83-6488106E01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4672" y="2295144"/>
            <a:ext cx="4928616" cy="2651760"/>
          </a:xfrm>
        </p:spPr>
        <p:txBody>
          <a:bodyPr>
            <a:noAutofit/>
          </a:bodyPr>
          <a:lstStyle>
            <a:lvl1pPr>
              <a:spcBef>
                <a:spcPts val="100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Contoso grand opening event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F08CEC9-D752-F0E2-7CED-4FCAA57C2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6372410"/>
            <a:ext cx="350913" cy="338960"/>
          </a:xfrm>
          <a:custGeom>
            <a:avLst/>
            <a:gdLst>
              <a:gd name="connsiteX0" fmla="*/ 154845 w 350913"/>
              <a:gd name="connsiteY0" fmla="*/ 22 h 338960"/>
              <a:gd name="connsiteX1" fmla="*/ 340005 w 350913"/>
              <a:gd name="connsiteY1" fmla="*/ 221278 h 338960"/>
              <a:gd name="connsiteX2" fmla="*/ 10634 w 350913"/>
              <a:gd name="connsiteY2" fmla="*/ 289178 h 338960"/>
              <a:gd name="connsiteX3" fmla="*/ 119488 w 350913"/>
              <a:gd name="connsiteY3" fmla="*/ 4155 h 338960"/>
              <a:gd name="connsiteX4" fmla="*/ 154845 w 350913"/>
              <a:gd name="connsiteY4" fmla="*/ 22 h 33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13" h="338960">
                <a:moveTo>
                  <a:pt x="154845" y="22"/>
                </a:moveTo>
                <a:cubicBezTo>
                  <a:pt x="246677" y="-1293"/>
                  <a:pt x="391912" y="57780"/>
                  <a:pt x="340005" y="221278"/>
                </a:cubicBezTo>
                <a:cubicBezTo>
                  <a:pt x="280684" y="408133"/>
                  <a:pt x="47387" y="325365"/>
                  <a:pt x="10634" y="289178"/>
                </a:cubicBezTo>
                <a:cubicBezTo>
                  <a:pt x="-26119" y="252991"/>
                  <a:pt x="37818" y="24351"/>
                  <a:pt x="119488" y="4155"/>
                </a:cubicBezTo>
                <a:cubicBezTo>
                  <a:pt x="129697" y="1631"/>
                  <a:pt x="141726" y="210"/>
                  <a:pt x="154845" y="22"/>
                </a:cubicBez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2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6FD1-E67B-4E60-B84F-148BED2B70B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13/05/2026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68AE-8CBE-427D-A667-F65FC8BF6C5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ABB3CE-FEC8-48EA-9605-BBF0AA2EDA56}"/>
              </a:ext>
            </a:extLst>
          </p:cNvPr>
          <p:cNvPicPr/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79"/>
          <a:stretch/>
        </p:blipFill>
        <p:spPr bwMode="auto">
          <a:xfrm>
            <a:off x="0" y="116633"/>
            <a:ext cx="12192000" cy="79208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7" descr="Description: Description: BookerHillLogo">
            <a:extLst>
              <a:ext uri="{FF2B5EF4-FFF2-40B4-BE49-F238E27FC236}">
                <a16:creationId xmlns:a16="http://schemas.microsoft.com/office/drawing/2014/main" id="{0DC6984F-5E7B-4D7D-9D49-732FA288F09D}"/>
              </a:ext>
            </a:extLst>
          </p:cNvPr>
          <p:cNvPicPr/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395" y="2770"/>
            <a:ext cx="1998133" cy="509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B5BBAB-0A8A-4858-827D-76F6CDEF7668}"/>
              </a:ext>
            </a:extLst>
          </p:cNvPr>
          <p:cNvPicPr/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3"/>
          <a:stretch/>
        </p:blipFill>
        <p:spPr bwMode="auto">
          <a:xfrm>
            <a:off x="0" y="5877272"/>
            <a:ext cx="12231605" cy="81788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7A6B5867-3AA8-4638-A166-701CFF56F6C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5883" y="6424325"/>
            <a:ext cx="3581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b="1">
                <a:solidFill>
                  <a:srgbClr val="4F6228"/>
                </a:solidFill>
                <a:latin typeface="Lucida Calligraphy"/>
                <a:ea typeface="Times New Roman"/>
                <a:cs typeface="Arial"/>
              </a:rPr>
              <a:t>Learning without Limits</a:t>
            </a:r>
            <a:endParaRPr lang="en-GB" sz="1800">
              <a:solidFill>
                <a:prstClr val="black"/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100">
                <a:solidFill>
                  <a:prstClr val="black"/>
                </a:solidFill>
                <a:ea typeface="Times New Roman"/>
                <a:cs typeface="Times New Roman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67393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9EDA-FC49-45B6-8411-487A6897B18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13/05/2026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8E878-E600-4A22-A62E-E8ED6214BD6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16ACC9-3E3A-42EC-9A11-ABB93779E390}"/>
              </a:ext>
            </a:extLst>
          </p:cNvPr>
          <p:cNvPicPr/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79"/>
          <a:stretch/>
        </p:blipFill>
        <p:spPr bwMode="auto">
          <a:xfrm>
            <a:off x="0" y="116633"/>
            <a:ext cx="12192000" cy="79208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7" descr="Description: Description: BookerHillLogo">
            <a:extLst>
              <a:ext uri="{FF2B5EF4-FFF2-40B4-BE49-F238E27FC236}">
                <a16:creationId xmlns:a16="http://schemas.microsoft.com/office/drawing/2014/main" id="{A3E33489-40D0-4440-8EE8-FEE6E30C2EBB}"/>
              </a:ext>
            </a:extLst>
          </p:cNvPr>
          <p:cNvPicPr/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395" y="2770"/>
            <a:ext cx="1998133" cy="509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F3E858-C142-4F15-B52C-98183FBC5CA2}"/>
              </a:ext>
            </a:extLst>
          </p:cNvPr>
          <p:cNvPicPr/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3"/>
          <a:stretch/>
        </p:blipFill>
        <p:spPr bwMode="auto">
          <a:xfrm>
            <a:off x="0" y="5877272"/>
            <a:ext cx="12231605" cy="81788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1E31480F-6BBE-4C8D-B9FA-1F4F897850C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5883" y="6424325"/>
            <a:ext cx="3581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b="1">
                <a:solidFill>
                  <a:srgbClr val="4F6228"/>
                </a:solidFill>
                <a:latin typeface="Lucida Calligraphy"/>
                <a:ea typeface="Times New Roman"/>
                <a:cs typeface="Arial"/>
              </a:rPr>
              <a:t>Learning without Limits</a:t>
            </a:r>
            <a:endParaRPr lang="en-GB" sz="1800">
              <a:solidFill>
                <a:prstClr val="black"/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100">
                <a:solidFill>
                  <a:prstClr val="black"/>
                </a:solidFill>
                <a:ea typeface="Times New Roman"/>
                <a:cs typeface="Times New Roman"/>
              </a:rPr>
              <a:t> 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9F181DD-1101-4F76-A66C-DFE3156429F5}"/>
              </a:ext>
            </a:extLst>
          </p:cNvPr>
          <p:cNvSpPr txBox="1">
            <a:spLocks/>
          </p:cNvSpPr>
          <p:nvPr userDrawn="1"/>
        </p:nvSpPr>
        <p:spPr>
          <a:xfrm>
            <a:off x="9347200" y="647340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5D0FCC-6DCC-4724-90E9-0EC23FDAE8F2}" type="datetimeFigureOut">
              <a:rPr lang="en-GB" sz="1200">
                <a:solidFill>
                  <a:prstClr val="black">
                    <a:tint val="75000"/>
                  </a:prstClr>
                </a:solidFill>
              </a:rPr>
              <a:pPr/>
              <a:t>13/05/2026</a:t>
            </a:fld>
            <a:endParaRPr lang="en-GB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4130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9D344-D416-40C7-AC5D-4A7F85E4FB5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13/05/2026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8E878-E600-4A22-A62E-E8ED6214BD6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2F7637-4ECA-4687-A3B5-8E0A3B0EE04E}"/>
              </a:ext>
            </a:extLst>
          </p:cNvPr>
          <p:cNvPicPr/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79"/>
          <a:stretch/>
        </p:blipFill>
        <p:spPr bwMode="auto">
          <a:xfrm>
            <a:off x="0" y="116633"/>
            <a:ext cx="12192000" cy="79208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7" descr="Description: Description: BookerHillLogo">
            <a:extLst>
              <a:ext uri="{FF2B5EF4-FFF2-40B4-BE49-F238E27FC236}">
                <a16:creationId xmlns:a16="http://schemas.microsoft.com/office/drawing/2014/main" id="{08938284-B383-4816-8556-417194ACAFAD}"/>
              </a:ext>
            </a:extLst>
          </p:cNvPr>
          <p:cNvPicPr/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395" y="2770"/>
            <a:ext cx="1998133" cy="509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9972A2-0176-4364-9A1B-92AD386C4E25}"/>
              </a:ext>
            </a:extLst>
          </p:cNvPr>
          <p:cNvPicPr/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3"/>
          <a:stretch/>
        </p:blipFill>
        <p:spPr bwMode="auto">
          <a:xfrm>
            <a:off x="0" y="5877272"/>
            <a:ext cx="12231605" cy="81788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9456B161-61DA-47EE-92A1-559723BCD5A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5883" y="6424325"/>
            <a:ext cx="3581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b="1">
                <a:solidFill>
                  <a:srgbClr val="4F6228"/>
                </a:solidFill>
                <a:latin typeface="Lucida Calligraphy"/>
                <a:ea typeface="Times New Roman"/>
                <a:cs typeface="Arial"/>
              </a:rPr>
              <a:t>Learning without Limits</a:t>
            </a:r>
            <a:endParaRPr lang="en-GB" sz="1800">
              <a:solidFill>
                <a:prstClr val="black"/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100">
                <a:solidFill>
                  <a:prstClr val="black"/>
                </a:solidFill>
                <a:ea typeface="Times New Roman"/>
                <a:cs typeface="Times New Roman"/>
              </a:rPr>
              <a:t> 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7DC599F-52E4-4C52-A440-01F9ABD5C71D}"/>
              </a:ext>
            </a:extLst>
          </p:cNvPr>
          <p:cNvSpPr txBox="1">
            <a:spLocks/>
          </p:cNvSpPr>
          <p:nvPr userDrawn="1"/>
        </p:nvSpPr>
        <p:spPr>
          <a:xfrm>
            <a:off x="9347200" y="647340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5D0FCC-6DCC-4724-90E9-0EC23FDAE8F2}" type="datetimeFigureOut">
              <a:rPr lang="en-GB" sz="1200">
                <a:solidFill>
                  <a:prstClr val="black">
                    <a:tint val="75000"/>
                  </a:prstClr>
                </a:solidFill>
              </a:rPr>
              <a:pPr/>
              <a:t>13/05/2026</a:t>
            </a:fld>
            <a:endParaRPr lang="en-GB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488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2CA72-75C1-4147-BE8A-CFEBCCA900D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13/05/2026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8E878-E600-4A22-A62E-E8ED6214BD6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BD6EB9-7A97-47AE-92B7-2AD303A073E5}"/>
              </a:ext>
            </a:extLst>
          </p:cNvPr>
          <p:cNvPicPr/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79"/>
          <a:stretch/>
        </p:blipFill>
        <p:spPr bwMode="auto">
          <a:xfrm>
            <a:off x="0" y="116633"/>
            <a:ext cx="12192000" cy="79208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8" descr="Description: Description: BookerHillLogo">
            <a:extLst>
              <a:ext uri="{FF2B5EF4-FFF2-40B4-BE49-F238E27FC236}">
                <a16:creationId xmlns:a16="http://schemas.microsoft.com/office/drawing/2014/main" id="{8B3B96E9-005B-4093-A345-D28D45B3CAAB}"/>
              </a:ext>
            </a:extLst>
          </p:cNvPr>
          <p:cNvPicPr/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395" y="2770"/>
            <a:ext cx="1998133" cy="509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590EC0-74AE-46F8-8D39-248895AE423A}"/>
              </a:ext>
            </a:extLst>
          </p:cNvPr>
          <p:cNvPicPr/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3"/>
          <a:stretch/>
        </p:blipFill>
        <p:spPr bwMode="auto">
          <a:xfrm>
            <a:off x="0" y="5877272"/>
            <a:ext cx="12231605" cy="81788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41A4985E-AF8F-4063-B9AD-EABFDDD1764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5883" y="6424325"/>
            <a:ext cx="3581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b="1">
                <a:solidFill>
                  <a:srgbClr val="4F6228"/>
                </a:solidFill>
                <a:latin typeface="Lucida Calligraphy"/>
                <a:ea typeface="Times New Roman"/>
                <a:cs typeface="Arial"/>
              </a:rPr>
              <a:t>Learning without Limits</a:t>
            </a:r>
            <a:endParaRPr lang="en-GB" sz="1800">
              <a:solidFill>
                <a:prstClr val="black"/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100">
                <a:solidFill>
                  <a:prstClr val="black"/>
                </a:solidFill>
                <a:ea typeface="Times New Roman"/>
                <a:cs typeface="Times New Roman"/>
              </a:rPr>
              <a:t> 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11925C3-6E7C-42C4-87E2-69B1343FE3B7}"/>
              </a:ext>
            </a:extLst>
          </p:cNvPr>
          <p:cNvSpPr txBox="1">
            <a:spLocks/>
          </p:cNvSpPr>
          <p:nvPr userDrawn="1"/>
        </p:nvSpPr>
        <p:spPr>
          <a:xfrm>
            <a:off x="9347200" y="647340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5D0FCC-6DCC-4724-90E9-0EC23FDAE8F2}" type="datetimeFigureOut">
              <a:rPr lang="en-GB" sz="1200">
                <a:solidFill>
                  <a:prstClr val="black">
                    <a:tint val="75000"/>
                  </a:prstClr>
                </a:solidFill>
              </a:rPr>
              <a:pPr/>
              <a:t>13/05/2026</a:t>
            </a:fld>
            <a:endParaRPr lang="en-GB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6947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C3113-6F64-469F-AB28-EF5F8A3AEDD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13/05/2026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8E878-E600-4A22-A62E-E8ED6214BD6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0A2E82-25BA-4B8B-BC3B-522958DC75AD}"/>
              </a:ext>
            </a:extLst>
          </p:cNvPr>
          <p:cNvPicPr/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79"/>
          <a:stretch/>
        </p:blipFill>
        <p:spPr bwMode="auto">
          <a:xfrm>
            <a:off x="0" y="116633"/>
            <a:ext cx="12192000" cy="79208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Picture 10" descr="Description: Description: BookerHillLogo">
            <a:extLst>
              <a:ext uri="{FF2B5EF4-FFF2-40B4-BE49-F238E27FC236}">
                <a16:creationId xmlns:a16="http://schemas.microsoft.com/office/drawing/2014/main" id="{C3A2FAEE-2227-4731-BDC4-988277724163}"/>
              </a:ext>
            </a:extLst>
          </p:cNvPr>
          <p:cNvPicPr/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395" y="2770"/>
            <a:ext cx="1998133" cy="509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41C2C7-7381-4391-A17B-53C7F5BBDF74}"/>
              </a:ext>
            </a:extLst>
          </p:cNvPr>
          <p:cNvPicPr/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3"/>
          <a:stretch/>
        </p:blipFill>
        <p:spPr bwMode="auto">
          <a:xfrm>
            <a:off x="0" y="5877272"/>
            <a:ext cx="12231605" cy="81788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3" name="Text Box 2">
            <a:extLst>
              <a:ext uri="{FF2B5EF4-FFF2-40B4-BE49-F238E27FC236}">
                <a16:creationId xmlns:a16="http://schemas.microsoft.com/office/drawing/2014/main" id="{25E6512E-5028-451C-96FF-3E6D1FE491F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5883" y="6424325"/>
            <a:ext cx="3581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b="1">
                <a:solidFill>
                  <a:srgbClr val="4F6228"/>
                </a:solidFill>
                <a:latin typeface="Lucida Calligraphy"/>
                <a:ea typeface="Times New Roman"/>
                <a:cs typeface="Arial"/>
              </a:rPr>
              <a:t>Learning without Limits</a:t>
            </a:r>
            <a:endParaRPr lang="en-GB" sz="1800">
              <a:solidFill>
                <a:prstClr val="black"/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100">
                <a:solidFill>
                  <a:prstClr val="black"/>
                </a:solidFill>
                <a:ea typeface="Times New Roman"/>
                <a:cs typeface="Times New Roman"/>
              </a:rPr>
              <a:t> 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729968B-77D9-4045-A3A2-8C048CEEF2E8}"/>
              </a:ext>
            </a:extLst>
          </p:cNvPr>
          <p:cNvSpPr txBox="1">
            <a:spLocks/>
          </p:cNvSpPr>
          <p:nvPr userDrawn="1"/>
        </p:nvSpPr>
        <p:spPr>
          <a:xfrm>
            <a:off x="9347200" y="647340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5D0FCC-6DCC-4724-90E9-0EC23FDAE8F2}" type="datetimeFigureOut">
              <a:rPr lang="en-GB" sz="1200">
                <a:solidFill>
                  <a:prstClr val="black">
                    <a:tint val="75000"/>
                  </a:prstClr>
                </a:solidFill>
              </a:rPr>
              <a:pPr/>
              <a:t>13/05/2026</a:t>
            </a:fld>
            <a:endParaRPr lang="en-GB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442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4EB11-6D40-4239-9710-466E767395F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13/05/2026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8E878-E600-4A22-A62E-E8ED6214BD6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FBCE8E-1413-47C2-B2EC-FEECEC7AA9C3}"/>
              </a:ext>
            </a:extLst>
          </p:cNvPr>
          <p:cNvPicPr/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79"/>
          <a:stretch/>
        </p:blipFill>
        <p:spPr bwMode="auto">
          <a:xfrm>
            <a:off x="0" y="116633"/>
            <a:ext cx="12192000" cy="79208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6" descr="Description: Description: BookerHillLogo">
            <a:extLst>
              <a:ext uri="{FF2B5EF4-FFF2-40B4-BE49-F238E27FC236}">
                <a16:creationId xmlns:a16="http://schemas.microsoft.com/office/drawing/2014/main" id="{57D4197F-AFA3-485B-9624-A3D6A97A7EF0}"/>
              </a:ext>
            </a:extLst>
          </p:cNvPr>
          <p:cNvPicPr/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395" y="2770"/>
            <a:ext cx="1998133" cy="509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97FFA5-7E0C-4279-8628-538753B59731}"/>
              </a:ext>
            </a:extLst>
          </p:cNvPr>
          <p:cNvPicPr/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3"/>
          <a:stretch/>
        </p:blipFill>
        <p:spPr bwMode="auto">
          <a:xfrm>
            <a:off x="0" y="5877272"/>
            <a:ext cx="12231605" cy="81788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DF9249DB-6FA1-443B-A791-F3731D689F2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5883" y="6424325"/>
            <a:ext cx="3581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b="1">
                <a:solidFill>
                  <a:srgbClr val="4F6228"/>
                </a:solidFill>
                <a:latin typeface="Lucida Calligraphy"/>
                <a:ea typeface="Times New Roman"/>
                <a:cs typeface="Arial"/>
              </a:rPr>
              <a:t>Learning without Limits</a:t>
            </a:r>
            <a:endParaRPr lang="en-GB" sz="1800">
              <a:solidFill>
                <a:prstClr val="black"/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100">
                <a:solidFill>
                  <a:prstClr val="black"/>
                </a:solidFill>
                <a:ea typeface="Times New Roman"/>
                <a:cs typeface="Times New Roman"/>
              </a:rPr>
              <a:t> 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DE32620-6D0F-4FAC-8697-DC76BC677B6F}"/>
              </a:ext>
            </a:extLst>
          </p:cNvPr>
          <p:cNvSpPr txBox="1">
            <a:spLocks/>
          </p:cNvSpPr>
          <p:nvPr userDrawn="1"/>
        </p:nvSpPr>
        <p:spPr>
          <a:xfrm>
            <a:off x="9347200" y="647340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5D0FCC-6DCC-4724-90E9-0EC23FDAE8F2}" type="datetimeFigureOut">
              <a:rPr lang="en-GB" sz="1200">
                <a:solidFill>
                  <a:prstClr val="black">
                    <a:tint val="75000"/>
                  </a:prstClr>
                </a:solidFill>
              </a:rPr>
              <a:pPr/>
              <a:t>13/05/2026</a:t>
            </a:fld>
            <a:endParaRPr lang="en-GB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767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AB3F-8C9B-48A1-B3DD-85A2C57A4B6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13/05/2026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8E878-E600-4A22-A62E-E8ED6214BD6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89E3B6-9B77-4944-87AE-75B17CDFC669}"/>
              </a:ext>
            </a:extLst>
          </p:cNvPr>
          <p:cNvPicPr/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79"/>
          <a:stretch/>
        </p:blipFill>
        <p:spPr bwMode="auto">
          <a:xfrm>
            <a:off x="0" y="116633"/>
            <a:ext cx="12192000" cy="79208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5" descr="Description: Description: BookerHillLogo">
            <a:extLst>
              <a:ext uri="{FF2B5EF4-FFF2-40B4-BE49-F238E27FC236}">
                <a16:creationId xmlns:a16="http://schemas.microsoft.com/office/drawing/2014/main" id="{E33152CC-F848-46B9-B70A-232BBCA2FB73}"/>
              </a:ext>
            </a:extLst>
          </p:cNvPr>
          <p:cNvPicPr/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395" y="2770"/>
            <a:ext cx="1998133" cy="509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9046DB-977A-4FC3-9E9B-18A0505E065B}"/>
              </a:ext>
            </a:extLst>
          </p:cNvPr>
          <p:cNvPicPr/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3"/>
          <a:stretch/>
        </p:blipFill>
        <p:spPr bwMode="auto">
          <a:xfrm>
            <a:off x="0" y="5877272"/>
            <a:ext cx="12231605" cy="81788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A7DC02EA-4247-4D5A-BA80-8A73EDEB1BB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5883" y="6424325"/>
            <a:ext cx="3581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b="1">
                <a:solidFill>
                  <a:srgbClr val="4F6228"/>
                </a:solidFill>
                <a:latin typeface="Lucida Calligraphy"/>
                <a:ea typeface="Times New Roman"/>
                <a:cs typeface="Arial"/>
              </a:rPr>
              <a:t>Learning without Limits</a:t>
            </a:r>
            <a:endParaRPr lang="en-GB" sz="1800">
              <a:solidFill>
                <a:prstClr val="black"/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100">
                <a:solidFill>
                  <a:prstClr val="black"/>
                </a:solidFill>
                <a:ea typeface="Times New Roman"/>
                <a:cs typeface="Times New Roman"/>
              </a:rPr>
              <a:t> 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B28B3BA-CE1A-40BD-B178-EC9C0015AE12}"/>
              </a:ext>
            </a:extLst>
          </p:cNvPr>
          <p:cNvSpPr txBox="1">
            <a:spLocks/>
          </p:cNvSpPr>
          <p:nvPr userDrawn="1"/>
        </p:nvSpPr>
        <p:spPr>
          <a:xfrm>
            <a:off x="9347200" y="647340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5D0FCC-6DCC-4724-90E9-0EC23FDAE8F2}" type="datetimeFigureOut">
              <a:rPr lang="en-GB" sz="1200">
                <a:solidFill>
                  <a:prstClr val="black">
                    <a:tint val="75000"/>
                  </a:prstClr>
                </a:solidFill>
              </a:rPr>
              <a:pPr/>
              <a:t>13/05/2026</a:t>
            </a:fld>
            <a:endParaRPr lang="en-GB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827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45C4C-E402-4860-BEB3-0DEFB766B2C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13/05/2026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8E878-E600-4A22-A62E-E8ED6214BD6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841BF0-73AB-415C-B6DD-BE05EC025FAF}"/>
              </a:ext>
            </a:extLst>
          </p:cNvPr>
          <p:cNvPicPr/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79"/>
          <a:stretch/>
        </p:blipFill>
        <p:spPr bwMode="auto">
          <a:xfrm>
            <a:off x="0" y="116633"/>
            <a:ext cx="12192000" cy="79208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8" descr="Description: Description: BookerHillLogo">
            <a:extLst>
              <a:ext uri="{FF2B5EF4-FFF2-40B4-BE49-F238E27FC236}">
                <a16:creationId xmlns:a16="http://schemas.microsoft.com/office/drawing/2014/main" id="{227E3AFA-656B-4C26-ABB6-CCB53B7C5527}"/>
              </a:ext>
            </a:extLst>
          </p:cNvPr>
          <p:cNvPicPr/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395" y="2770"/>
            <a:ext cx="1998133" cy="509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514E1B-893B-4441-AC2B-4EB1C83CF63B}"/>
              </a:ext>
            </a:extLst>
          </p:cNvPr>
          <p:cNvPicPr/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3"/>
          <a:stretch/>
        </p:blipFill>
        <p:spPr bwMode="auto">
          <a:xfrm>
            <a:off x="0" y="5877272"/>
            <a:ext cx="12231605" cy="81788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53DF0C3B-14BB-4C00-BBD1-77D6CF541C2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5883" y="6424325"/>
            <a:ext cx="3581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b="1">
                <a:solidFill>
                  <a:srgbClr val="4F6228"/>
                </a:solidFill>
                <a:latin typeface="Lucida Calligraphy"/>
                <a:ea typeface="Times New Roman"/>
                <a:cs typeface="Arial"/>
              </a:rPr>
              <a:t>Learning without Limits</a:t>
            </a:r>
            <a:endParaRPr lang="en-GB" sz="1800">
              <a:solidFill>
                <a:prstClr val="black"/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100">
                <a:solidFill>
                  <a:prstClr val="black"/>
                </a:solidFill>
                <a:ea typeface="Times New Roman"/>
                <a:cs typeface="Times New Roman"/>
              </a:rPr>
              <a:t> 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21B9A06-E875-4ADA-92DC-8314BBC1A2AD}"/>
              </a:ext>
            </a:extLst>
          </p:cNvPr>
          <p:cNvSpPr txBox="1">
            <a:spLocks/>
          </p:cNvSpPr>
          <p:nvPr userDrawn="1"/>
        </p:nvSpPr>
        <p:spPr>
          <a:xfrm>
            <a:off x="9347200" y="647340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5D0FCC-6DCC-4724-90E9-0EC23FDAE8F2}" type="datetimeFigureOut">
              <a:rPr lang="en-GB" sz="1200">
                <a:solidFill>
                  <a:prstClr val="black">
                    <a:tint val="75000"/>
                  </a:prstClr>
                </a:solidFill>
              </a:rPr>
              <a:pPr/>
              <a:t>13/05/2026</a:t>
            </a:fld>
            <a:endParaRPr lang="en-GB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7251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EFD13-6AAE-416F-BDFB-AF530363075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13/05/2026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8E878-E600-4A22-A62E-E8ED6214BD6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6B7BC2-C1E1-47D3-84D0-412EE2DFD8D6}"/>
              </a:ext>
            </a:extLst>
          </p:cNvPr>
          <p:cNvPicPr/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79"/>
          <a:stretch/>
        </p:blipFill>
        <p:spPr bwMode="auto">
          <a:xfrm>
            <a:off x="0" y="116633"/>
            <a:ext cx="12192000" cy="79208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8" descr="Description: Description: BookerHillLogo">
            <a:extLst>
              <a:ext uri="{FF2B5EF4-FFF2-40B4-BE49-F238E27FC236}">
                <a16:creationId xmlns:a16="http://schemas.microsoft.com/office/drawing/2014/main" id="{EB7B5B53-0FB1-4F31-A65B-F2D844414BDF}"/>
              </a:ext>
            </a:extLst>
          </p:cNvPr>
          <p:cNvPicPr/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395" y="2770"/>
            <a:ext cx="1998133" cy="509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E6AAFD-4BB6-4630-8201-87A71500E6D9}"/>
              </a:ext>
            </a:extLst>
          </p:cNvPr>
          <p:cNvPicPr/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3"/>
          <a:stretch/>
        </p:blipFill>
        <p:spPr bwMode="auto">
          <a:xfrm>
            <a:off x="0" y="5877272"/>
            <a:ext cx="12231605" cy="81788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D061AF27-AEB1-429A-BBB0-77BF26A6BD5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5883" y="6424325"/>
            <a:ext cx="3581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b="1">
                <a:solidFill>
                  <a:srgbClr val="4F6228"/>
                </a:solidFill>
                <a:latin typeface="Lucida Calligraphy"/>
                <a:ea typeface="Times New Roman"/>
                <a:cs typeface="Arial"/>
              </a:rPr>
              <a:t>Learning without Limits</a:t>
            </a:r>
            <a:endParaRPr lang="en-GB" sz="1800">
              <a:solidFill>
                <a:prstClr val="black"/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100">
                <a:solidFill>
                  <a:prstClr val="black"/>
                </a:solidFill>
                <a:ea typeface="Times New Roman"/>
                <a:cs typeface="Times New Roman"/>
              </a:rPr>
              <a:t> 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FFCD934-538B-4B4D-8BB0-3CF6E8215A4F}"/>
              </a:ext>
            </a:extLst>
          </p:cNvPr>
          <p:cNvSpPr txBox="1">
            <a:spLocks/>
          </p:cNvSpPr>
          <p:nvPr userDrawn="1"/>
        </p:nvSpPr>
        <p:spPr>
          <a:xfrm>
            <a:off x="9347200" y="647340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5D0FCC-6DCC-4724-90E9-0EC23FDAE8F2}" type="datetimeFigureOut">
              <a:rPr lang="en-GB" sz="1200">
                <a:solidFill>
                  <a:prstClr val="black">
                    <a:tint val="75000"/>
                  </a:prstClr>
                </a:solidFill>
              </a:rPr>
              <a:pPr/>
              <a:t>13/05/2026</a:t>
            </a:fld>
            <a:endParaRPr lang="en-GB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6854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3D701-5999-4584-A47C-06E84512538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13/05/2026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8E878-E600-4A22-A62E-E8ED6214BD6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4268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94D7-E19D-4807-AD4E-0CAC292C60B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13/05/2026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8E878-E600-4A22-A62E-E8ED6214BD6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851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5/13/2026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E204A-FAB0-4C3D-A40F-8E1D0B08AFB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13/05/2026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8E878-E600-4A22-A62E-E8ED6214BD6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D2B5F5-DDC8-43FA-A82C-33D35BE9ACA2}"/>
              </a:ext>
            </a:extLst>
          </p:cNvPr>
          <p:cNvPicPr/>
          <p:nvPr userDrawn="1"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79"/>
          <a:stretch/>
        </p:blipFill>
        <p:spPr bwMode="auto">
          <a:xfrm>
            <a:off x="0" y="116633"/>
            <a:ext cx="12192000" cy="79208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7" descr="Description: Description: BookerHillLogo">
            <a:extLst>
              <a:ext uri="{FF2B5EF4-FFF2-40B4-BE49-F238E27FC236}">
                <a16:creationId xmlns:a16="http://schemas.microsoft.com/office/drawing/2014/main" id="{E2B338E4-6619-4783-9F89-AFD10D3065C6}"/>
              </a:ext>
            </a:extLst>
          </p:cNvPr>
          <p:cNvPicPr/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395" y="2770"/>
            <a:ext cx="1998133" cy="509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C4D228-3641-4127-8825-1D042FBB1EEF}"/>
              </a:ext>
            </a:extLst>
          </p:cNvPr>
          <p:cNvPicPr/>
          <p:nvPr userDrawn="1"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3"/>
          <a:stretch/>
        </p:blipFill>
        <p:spPr bwMode="auto">
          <a:xfrm>
            <a:off x="0" y="5877272"/>
            <a:ext cx="12231605" cy="81788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984B585E-92E3-4A90-9063-5913039077C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5883" y="6424325"/>
            <a:ext cx="3581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b="1">
                <a:solidFill>
                  <a:srgbClr val="4F6228"/>
                </a:solidFill>
                <a:latin typeface="Lucida Calligraphy"/>
                <a:ea typeface="Times New Roman"/>
                <a:cs typeface="Arial"/>
              </a:rPr>
              <a:t>Learning without Limits</a:t>
            </a:r>
            <a:endParaRPr lang="en-GB" sz="1800">
              <a:solidFill>
                <a:prstClr val="black"/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100">
                <a:solidFill>
                  <a:prstClr val="black"/>
                </a:solidFill>
                <a:ea typeface="Times New Roman"/>
                <a:cs typeface="Times New Roman"/>
              </a:rPr>
              <a:t> 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0D7D2D8-4D74-4BFA-8DFE-1EEBC2DB1779}"/>
              </a:ext>
            </a:extLst>
          </p:cNvPr>
          <p:cNvSpPr txBox="1">
            <a:spLocks/>
          </p:cNvSpPr>
          <p:nvPr userDrawn="1"/>
        </p:nvSpPr>
        <p:spPr>
          <a:xfrm>
            <a:off x="9347200" y="647340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5D0FCC-6DCC-4724-90E9-0EC23FDAE8F2}" type="datetimeFigureOut">
              <a:rPr lang="en-GB" sz="1200">
                <a:solidFill>
                  <a:prstClr val="black">
                    <a:tint val="75000"/>
                  </a:prstClr>
                </a:solidFill>
              </a:rPr>
              <a:pPr/>
              <a:t>13/05/2026</a:t>
            </a:fld>
            <a:endParaRPr lang="en-GB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43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6FE2A-51BB-E8F3-58C8-13B359BCF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9150" y="411480"/>
            <a:ext cx="3739896" cy="2862072"/>
          </a:xfrm>
        </p:spPr>
        <p:txBody>
          <a:bodyPr/>
          <a:lstStyle/>
          <a:p>
            <a:pPr algn="ctr"/>
            <a:r>
              <a:rPr lang="en-GB"/>
              <a:t>EYFS </a:t>
            </a:r>
            <a:br>
              <a:rPr lang="en-GB"/>
            </a:br>
            <a:r>
              <a:rPr lang="en-GB"/>
              <a:t>Admissions</a:t>
            </a:r>
            <a:br>
              <a:rPr lang="en-GB"/>
            </a:br>
            <a:r>
              <a:rPr lang="en-GB" sz="3200"/>
              <a:t>meeting for parents </a:t>
            </a:r>
            <a:endParaRPr lang="en-GB">
              <a:latin typeface="Twinkl" panose="02000000000000000000" pitchFamily="2" charset="0"/>
            </a:endParaRPr>
          </a:p>
        </p:txBody>
      </p:sp>
      <p:pic>
        <p:nvPicPr>
          <p:cNvPr id="5" name="Picture 4" descr="A child standing in front of a blue gate">
            <a:extLst>
              <a:ext uri="{FF2B5EF4-FFF2-40B4-BE49-F238E27FC236}">
                <a16:creationId xmlns:a16="http://schemas.microsoft.com/office/drawing/2014/main" id="{DE9083B4-6FA6-8F0E-59C4-A59202BB0D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982" t="21196" r="30066" b="13309"/>
          <a:stretch/>
        </p:blipFill>
        <p:spPr>
          <a:xfrm>
            <a:off x="8181702" y="3884217"/>
            <a:ext cx="3350177" cy="2562303"/>
          </a:xfrm>
          <a:prstGeom prst="rect">
            <a:avLst/>
          </a:prstGeom>
        </p:spPr>
      </p:pic>
      <p:pic>
        <p:nvPicPr>
          <p:cNvPr id="7" name="Picture 6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18FA1210-765A-615E-961F-DC930CBBAC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862" r="13172" b="5927"/>
          <a:stretch/>
        </p:blipFill>
        <p:spPr>
          <a:xfrm>
            <a:off x="265567" y="110677"/>
            <a:ext cx="5420122" cy="362841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2163708-5D38-8D56-2B8D-E7FFD892EEA1}"/>
              </a:ext>
            </a:extLst>
          </p:cNvPr>
          <p:cNvSpPr txBox="1">
            <a:spLocks/>
          </p:cNvSpPr>
          <p:nvPr/>
        </p:nvSpPr>
        <p:spPr>
          <a:xfrm>
            <a:off x="0" y="6437375"/>
            <a:ext cx="3675461" cy="309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1600"/>
              <a:t>Wednesday 13</a:t>
            </a:r>
            <a:r>
              <a:rPr lang="en-GB" sz="1600" baseline="30000"/>
              <a:t>th</a:t>
            </a:r>
            <a:r>
              <a:rPr lang="en-GB" sz="1600"/>
              <a:t> May 2026 (5.00pm) 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7754F8-E27F-30A4-20E3-B83303E33DAC}"/>
              </a:ext>
            </a:extLst>
          </p:cNvPr>
          <p:cNvGrpSpPr/>
          <p:nvPr/>
        </p:nvGrpSpPr>
        <p:grpSpPr>
          <a:xfrm>
            <a:off x="265567" y="4276917"/>
            <a:ext cx="7626095" cy="1538667"/>
            <a:chOff x="1883664" y="1908621"/>
            <a:chExt cx="7240815" cy="142672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F7F5FB9-045A-4467-8C4D-EE61DEEADEE5}"/>
                </a:ext>
              </a:extLst>
            </p:cNvPr>
            <p:cNvSpPr txBox="1"/>
            <p:nvPr/>
          </p:nvSpPr>
          <p:spPr>
            <a:xfrm rot="20828635">
              <a:off x="3846018" y="2004935"/>
              <a:ext cx="1188720" cy="1015663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>
                  <a:solidFill>
                    <a:schemeClr val="bg1"/>
                  </a:solidFill>
                  <a:latin typeface="Aptos Black" panose="020B0004020202020204" pitchFamily="34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3005347-D70C-B502-8CE8-9596BF03A641}"/>
                </a:ext>
              </a:extLst>
            </p:cNvPr>
            <p:cNvSpPr txBox="1"/>
            <p:nvPr/>
          </p:nvSpPr>
          <p:spPr>
            <a:xfrm rot="20900764">
              <a:off x="1883664" y="2136647"/>
              <a:ext cx="1188720" cy="1015663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>
                  <a:solidFill>
                    <a:schemeClr val="bg1"/>
                  </a:solidFill>
                  <a:latin typeface="Aptos Black" panose="020F0502020204030204" pitchFamily="34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W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E2C4E6-C3CB-0785-1526-416B32F311B2}"/>
                </a:ext>
              </a:extLst>
            </p:cNvPr>
            <p:cNvSpPr txBox="1"/>
            <p:nvPr/>
          </p:nvSpPr>
          <p:spPr>
            <a:xfrm rot="900468">
              <a:off x="2880360" y="2261039"/>
              <a:ext cx="1188720" cy="101566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>
                  <a:solidFill>
                    <a:schemeClr val="bg1"/>
                  </a:solidFill>
                  <a:latin typeface="Aptos Black" panose="020B0004020202020204" pitchFamily="34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158CA3-5601-500A-235F-F2B918ADC6A9}"/>
                </a:ext>
              </a:extLst>
            </p:cNvPr>
            <p:cNvSpPr txBox="1"/>
            <p:nvPr/>
          </p:nvSpPr>
          <p:spPr>
            <a:xfrm rot="1004317">
              <a:off x="4866133" y="2281494"/>
              <a:ext cx="1188720" cy="1015663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>
                  <a:solidFill>
                    <a:schemeClr val="bg1"/>
                  </a:solidFill>
                  <a:latin typeface="Aptos Black" panose="020B0004020202020204" pitchFamily="34" charset="0"/>
                </a:rPr>
                <a:t>C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C00BC5-786C-240D-1308-4DB6D6D5C6B7}"/>
                </a:ext>
              </a:extLst>
            </p:cNvPr>
            <p:cNvSpPr txBox="1"/>
            <p:nvPr/>
          </p:nvSpPr>
          <p:spPr>
            <a:xfrm rot="20466310">
              <a:off x="5823035" y="2004934"/>
              <a:ext cx="1188720" cy="1015663"/>
            </a:xfrm>
            <a:prstGeom prst="rect">
              <a:avLst/>
            </a:prstGeom>
            <a:solidFill>
              <a:srgbClr val="FFFF4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>
                  <a:solidFill>
                    <a:schemeClr val="bg1"/>
                  </a:solidFill>
                  <a:latin typeface="Aptos Black" panose="020B0004020202020204" pitchFamily="34" charset="0"/>
                </a:rPr>
                <a:t>O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8EB9A1-E1CC-AA38-4F31-91F4E8777307}"/>
                </a:ext>
              </a:extLst>
            </p:cNvPr>
            <p:cNvSpPr txBox="1"/>
            <p:nvPr/>
          </p:nvSpPr>
          <p:spPr>
            <a:xfrm rot="1316884">
              <a:off x="6887409" y="1908621"/>
              <a:ext cx="1188720" cy="1015663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>
                  <a:solidFill>
                    <a:schemeClr val="bg1"/>
                  </a:solidFill>
                  <a:latin typeface="Aptos Black" panose="020B0004020202020204" pitchFamily="34" charset="0"/>
                </a:rPr>
                <a:t>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2B603BB-A134-D859-3EC2-C4423146CC65}"/>
                </a:ext>
              </a:extLst>
            </p:cNvPr>
            <p:cNvSpPr txBox="1"/>
            <p:nvPr/>
          </p:nvSpPr>
          <p:spPr>
            <a:xfrm rot="20259151">
              <a:off x="7935759" y="2319681"/>
              <a:ext cx="1188720" cy="101566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>
                  <a:solidFill>
                    <a:schemeClr val="bg1"/>
                  </a:solidFill>
                  <a:latin typeface="Aptos Black" panose="020B0004020202020204" pitchFamily="34" charset="0"/>
                </a:rPr>
                <a:t>E</a:t>
              </a:r>
            </a:p>
          </p:txBody>
        </p:sp>
      </p:grpSp>
      <p:pic>
        <p:nvPicPr>
          <p:cNvPr id="3" name="Here comes the Sun (Instrumental)">
            <a:hlinkClick r:id="" action="ppaction://media"/>
            <a:extLst>
              <a:ext uri="{FF2B5EF4-FFF2-40B4-BE49-F238E27FC236}">
                <a16:creationId xmlns:a16="http://schemas.microsoft.com/office/drawing/2014/main" id="{9329B493-0434-034E-5799-82E09719F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82656" y="438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9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AB4A0-D93D-4344-9134-38BB11396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09D3F9F5-45EF-4F56-94F6-3A962428C07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4335" r="5620" b="4335"/>
          <a:stretch/>
        </p:blipFill>
        <p:spPr>
          <a:xfrm>
            <a:off x="6876783" y="0"/>
            <a:ext cx="5315218" cy="6857999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F0713-6F02-CAD8-6D90-7C2B2EB74E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7758" y="2304288"/>
            <a:ext cx="7683514" cy="4381914"/>
          </a:xfrm>
        </p:spPr>
        <p:txBody>
          <a:bodyPr/>
          <a:lstStyle/>
          <a:p>
            <a:r>
              <a:rPr lang="en-GB"/>
              <a:t>Please bring children to the blue gates outside the classes. Say goodbye and send them through the gate independently. </a:t>
            </a:r>
          </a:p>
          <a:p>
            <a:pPr marL="0" indent="0">
              <a:buNone/>
            </a:pPr>
            <a:endParaRPr lang="en-GB"/>
          </a:p>
          <a:p>
            <a:r>
              <a:rPr lang="en-GB"/>
              <a:t>Go home, have a cup of tea and try to relax! Rest assured if there are any problem, we will call you.</a:t>
            </a:r>
          </a:p>
          <a:p>
            <a:endParaRPr lang="en-GB"/>
          </a:p>
          <a:p>
            <a:r>
              <a:rPr lang="en-GB"/>
              <a:t>Please collect your child at the gate at 3.10pm </a:t>
            </a:r>
          </a:p>
          <a:p>
            <a:pPr marL="0" indent="0">
              <a:buNone/>
            </a:pPr>
            <a:endParaRPr lang="en-GB"/>
          </a:p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048081E-F833-636C-D036-3173FC3FC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58" y="171797"/>
            <a:ext cx="8058418" cy="2059339"/>
          </a:xfrm>
        </p:spPr>
        <p:txBody>
          <a:bodyPr/>
          <a:lstStyle/>
          <a:p>
            <a:r>
              <a:rPr lang="en-GB" sz="6600"/>
              <a:t>The first day! </a:t>
            </a:r>
            <a:br>
              <a:rPr lang="en-GB" sz="6600"/>
            </a:br>
            <a:r>
              <a:rPr lang="en-GB"/>
              <a:t>Thursday 3</a:t>
            </a:r>
            <a:r>
              <a:rPr lang="en-GB" baseline="30000"/>
              <a:t>rd</a:t>
            </a:r>
            <a:r>
              <a:rPr lang="en-GB"/>
              <a:t> September</a:t>
            </a:r>
            <a:endParaRPr lang="en-GB" sz="6600"/>
          </a:p>
        </p:txBody>
      </p:sp>
    </p:spTree>
    <p:extLst>
      <p:ext uri="{BB962C8B-B14F-4D97-AF65-F5344CB8AC3E}">
        <p14:creationId xmlns:p14="http://schemas.microsoft.com/office/powerpoint/2010/main" val="3517829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59C506-5F4B-4B75-9218-C7C3F87FA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659EEB-C3AE-4544-8263-417009DCD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9DB6C6-36F9-4576-A558-95153EADB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694E7916-EDE4-4B50-A4A1-6B28FDD4D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6F6CB7BB-4370-4173-97F8-F636C0F14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B0F590BB-1F51-4138-A2D4-2E483C84F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4A492863-9797-45A2-BAB3-514F10C5F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7C1E33F6-6D0F-4ECF-92F4-6F71D8BAF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73EEEA64-7411-474B-BD0E-60C24B3F4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4F82A6DD-92BB-4443-B5A5-05240DD55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79832BCB-1DCF-46AC-9FFA-170791668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E74DA95-CD7A-4D5E-9D27-67A759CE7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4AA3B5C-0C55-4FFF-9C45-8F9F7C07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1305" y="1650669"/>
            <a:ext cx="0" cy="3431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1C5C8B7-9F68-9B1A-8585-6A92E1A5E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079" y="492097"/>
            <a:ext cx="3950113" cy="5749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EE0B32-AC4A-CBBB-F3A0-8555C26DF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1153" y="492097"/>
            <a:ext cx="3939881" cy="56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20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88FA74-58A9-F292-DE56-249763721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ood human figure">
            <a:extLst>
              <a:ext uri="{FF2B5EF4-FFF2-40B4-BE49-F238E27FC236}">
                <a16:creationId xmlns:a16="http://schemas.microsoft.com/office/drawing/2014/main" id="{26E43B28-4E8D-3FB4-DD5C-322E082871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489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2B5E11-B5BC-932C-C729-C45BF184A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0563" y="1678665"/>
            <a:ext cx="3887839" cy="149316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9600"/>
              <a:t>Thank you!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C85B9DF-AE85-0955-3643-9739252F1D0A}"/>
              </a:ext>
            </a:extLst>
          </p:cNvPr>
          <p:cNvSpPr txBox="1">
            <a:spLocks/>
          </p:cNvSpPr>
          <p:nvPr/>
        </p:nvSpPr>
        <p:spPr>
          <a:xfrm rot="19572411">
            <a:off x="4434979" y="4242626"/>
            <a:ext cx="5793405" cy="109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7200" b="1">
                <a:solidFill>
                  <a:schemeClr val="tx1">
                    <a:lumMod val="50000"/>
                    <a:lumOff val="50000"/>
                  </a:schemeClr>
                </a:solidFill>
                <a:latin typeface="Bradley Hand ITC" panose="03070402050302030203" pitchFamily="66" charset="0"/>
                <a:ea typeface="+mn-ea"/>
                <a:cs typeface="+mn-cs"/>
              </a:rPr>
              <a:t>Any questions? </a:t>
            </a:r>
          </a:p>
        </p:txBody>
      </p:sp>
      <p:pic>
        <p:nvPicPr>
          <p:cNvPr id="4" name="Here comes the Sun (Instrumental)">
            <a:hlinkClick r:id="" action="ppaction://media"/>
            <a:extLst>
              <a:ext uri="{FF2B5EF4-FFF2-40B4-BE49-F238E27FC236}">
                <a16:creationId xmlns:a16="http://schemas.microsoft.com/office/drawing/2014/main" id="{B7B87FEB-917B-82FD-95FE-51CDB7C406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8920" y="55138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7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7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83FB3-B27B-F5F3-AC20-D84EF76E8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415092"/>
            <a:ext cx="8596668" cy="1103360"/>
          </a:xfrm>
        </p:spPr>
        <p:txBody>
          <a:bodyPr/>
          <a:lstStyle/>
          <a:p>
            <a:r>
              <a:rPr lang="en-GB" sz="6000"/>
              <a:t>Meet the EYFS teachers</a:t>
            </a: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FAC2179D-2210-7B5C-F733-776EEF5EF9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6752" r="6752"/>
          <a:stretch/>
        </p:blipFill>
        <p:spPr>
          <a:xfrm rot="19238409">
            <a:off x="968045" y="2073752"/>
            <a:ext cx="1959193" cy="2069415"/>
          </a:xfrm>
        </p:spPr>
      </p:pic>
      <p:pic>
        <p:nvPicPr>
          <p:cNvPr id="14" name="Picture Placeholder 13" descr="A person smiling at camera&#10;&#10;AI-generated content may be incorrect.">
            <a:extLst>
              <a:ext uri="{FF2B5EF4-FFF2-40B4-BE49-F238E27FC236}">
                <a16:creationId xmlns:a16="http://schemas.microsoft.com/office/drawing/2014/main" id="{B702F1DD-EFDB-D234-A31C-2AFE59195CC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9002" b="9002"/>
          <a:stretch>
            <a:fillRect/>
          </a:stretch>
        </p:blipFill>
        <p:spPr>
          <a:xfrm>
            <a:off x="3777234" y="2178772"/>
            <a:ext cx="1754188" cy="1976438"/>
          </a:xfrm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48E9495-346F-A573-4480-7C55C979D9C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10411" b="10411"/>
          <a:stretch>
            <a:fillRect/>
          </a:stretch>
        </p:blipFill>
        <p:spPr>
          <a:xfrm>
            <a:off x="6518874" y="2164039"/>
            <a:ext cx="1959193" cy="2066782"/>
          </a:xfrm>
        </p:spPr>
      </p:pic>
      <p:pic>
        <p:nvPicPr>
          <p:cNvPr id="24" name="Picture Placeholder 23" descr="A close-up of a butterfly&#10;&#10;AI-generated content may be incorrect.">
            <a:extLst>
              <a:ext uri="{FF2B5EF4-FFF2-40B4-BE49-F238E27FC236}">
                <a16:creationId xmlns:a16="http://schemas.microsoft.com/office/drawing/2014/main" id="{BB96AF77-37BF-5793-0461-5177E68638F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l="12969" r="12969"/>
          <a:stretch>
            <a:fillRect/>
          </a:stretch>
        </p:blipFill>
        <p:spPr>
          <a:xfrm>
            <a:off x="9292402" y="2140559"/>
            <a:ext cx="2163666" cy="2014651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EB53DA0-230C-F9F6-1C83-7A4798EDB3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51468" y="4507992"/>
            <a:ext cx="2468880" cy="365760"/>
          </a:xfrm>
        </p:spPr>
        <p:txBody>
          <a:bodyPr/>
          <a:lstStyle/>
          <a:p>
            <a:r>
              <a:rPr lang="en-GB" sz="3200"/>
              <a:t>Miss Zakaszewski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8615C8-DF76-FA3E-36C7-5B585CB0DF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80341" y="4507992"/>
            <a:ext cx="1836260" cy="365760"/>
          </a:xfrm>
        </p:spPr>
        <p:txBody>
          <a:bodyPr/>
          <a:lstStyle/>
          <a:p>
            <a:r>
              <a:rPr lang="en-GB" sz="3200"/>
              <a:t>Miss Surman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6C1B109-D380-9864-F6D7-4C9C9862971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51468" y="5211242"/>
            <a:ext cx="2468880" cy="365760"/>
          </a:xfrm>
        </p:spPr>
        <p:txBody>
          <a:bodyPr/>
          <a:lstStyle/>
          <a:p>
            <a:r>
              <a:rPr lang="en-GB" sz="1800"/>
              <a:t>Red Admiral Class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9E3F4C3-649A-4F11-051D-DB1D8E4A649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64031" y="5211242"/>
            <a:ext cx="2468880" cy="365760"/>
          </a:xfrm>
        </p:spPr>
        <p:txBody>
          <a:bodyPr/>
          <a:lstStyle/>
          <a:p>
            <a:r>
              <a:rPr lang="en-GB" sz="1800"/>
              <a:t>Tortoiseshell Class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218A609-3D2E-EC54-FA82-C023588A9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9453A1-9B1E-913A-CCB0-BF657EC1C2DD}"/>
              </a:ext>
            </a:extLst>
          </p:cNvPr>
          <p:cNvSpPr txBox="1">
            <a:spLocks/>
          </p:cNvSpPr>
          <p:nvPr/>
        </p:nvSpPr>
        <p:spPr>
          <a:xfrm>
            <a:off x="3087232" y="6388502"/>
            <a:ext cx="5666232" cy="365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kern="1200">
                <a:solidFill>
                  <a:schemeClr val="tx2"/>
                </a:solidFill>
                <a:latin typeface="+mn-lt"/>
                <a:ea typeface="Source Sans Pro" panose="020B0503030403020204" pitchFamily="34" charset="0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i="1"/>
              <a:t>Teaching Assistants in EYFS are yet to be confirmed</a:t>
            </a:r>
          </a:p>
        </p:txBody>
      </p:sp>
    </p:spTree>
    <p:extLst>
      <p:ext uri="{BB962C8B-B14F-4D97-AF65-F5344CB8AC3E}">
        <p14:creationId xmlns:p14="http://schemas.microsoft.com/office/powerpoint/2010/main" val="1567648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5695C-99F9-8E58-2298-F27274720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40" y="474517"/>
            <a:ext cx="5741754" cy="851363"/>
          </a:xfrm>
        </p:spPr>
        <p:txBody>
          <a:bodyPr/>
          <a:lstStyle/>
          <a:p>
            <a:r>
              <a:rPr lang="en-GB"/>
              <a:t>Other key staff to know…</a:t>
            </a:r>
          </a:p>
        </p:txBody>
      </p:sp>
      <p:pic>
        <p:nvPicPr>
          <p:cNvPr id="30" name="Picture Placeholder 29" descr="A person with long hair wearing glasses&#10;&#10;AI-generated content may be incorrect.">
            <a:extLst>
              <a:ext uri="{FF2B5EF4-FFF2-40B4-BE49-F238E27FC236}">
                <a16:creationId xmlns:a16="http://schemas.microsoft.com/office/drawing/2014/main" id="{2C44A802-F341-BAE5-CB6E-CB32ABD6D2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2717" b="12717"/>
          <a:stretch>
            <a:fillRect/>
          </a:stretch>
        </p:blipFill>
        <p:spPr/>
      </p:pic>
      <p:pic>
        <p:nvPicPr>
          <p:cNvPr id="32" name="Picture Placeholder 31" descr="A person smiling in front of a bush&#10;&#10;AI-generated content may be incorrect.">
            <a:extLst>
              <a:ext uri="{FF2B5EF4-FFF2-40B4-BE49-F238E27FC236}">
                <a16:creationId xmlns:a16="http://schemas.microsoft.com/office/drawing/2014/main" id="{36602651-2827-96CE-FDB3-FA310A7DF04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5477" b="15477"/>
          <a:stretch>
            <a:fillRect/>
          </a:stretch>
        </p:blipFill>
        <p:spPr/>
      </p:pic>
      <p:pic>
        <p:nvPicPr>
          <p:cNvPr id="34" name="Picture Placeholder 33" descr="A person wearing glasses and a lanyard&#10;&#10;AI-generated content may be incorrect.">
            <a:extLst>
              <a:ext uri="{FF2B5EF4-FFF2-40B4-BE49-F238E27FC236}">
                <a16:creationId xmlns:a16="http://schemas.microsoft.com/office/drawing/2014/main" id="{79434AAF-AD5A-D791-69BE-2F9D7930790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10410" b="10410"/>
          <a:stretch>
            <a:fillRect/>
          </a:stretch>
        </p:blipFill>
        <p:spPr/>
      </p:pic>
      <p:pic>
        <p:nvPicPr>
          <p:cNvPr id="36" name="Picture Placeholder 35" descr="A person wearing glasses and a leopard print shirt&#10;&#10;AI-generated content may be incorrect.">
            <a:extLst>
              <a:ext uri="{FF2B5EF4-FFF2-40B4-BE49-F238E27FC236}">
                <a16:creationId xmlns:a16="http://schemas.microsoft.com/office/drawing/2014/main" id="{CD07D7F2-4A9E-E6CD-982A-A1EBD3CD54A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t="15088" b="15088"/>
          <a:stretch>
            <a:fillRect/>
          </a:stretch>
        </p:blipFill>
        <p:spPr>
          <a:xfrm>
            <a:off x="9248468" y="1578213"/>
            <a:ext cx="1541667" cy="143549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EA13FD-520B-EDEE-9771-E3C8A4C4C85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Mrs Mashru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7BF98B0-8635-9ACF-7C8E-33B66881B1A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Mrs Gerrish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4D169C-5982-C3CA-DF24-176DED494E4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/>
              <a:t>Miss Churchman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E25815-772B-00B9-CA37-90EA15B8D66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77656" y="3229373"/>
            <a:ext cx="3514344" cy="190483"/>
          </a:xfrm>
        </p:spPr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            Mrs Garlick  &amp;  Mrs Collier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335C1DE-4AFF-94A9-F45D-581855585A8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Headteacher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5441C19-3B07-E601-0B1C-63B017148F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/>
              <a:t>Assistant Headteacher (KS2)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7F72D1-3039-876A-5BCF-8053F1B480B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Assistant Headteacher (KS1)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232A7A-ADEB-CB88-6C7F-9CE491A12AD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SENDCo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E77F027-3E35-FC8B-33A0-7831C7F3A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80D2E20-9A4D-2D46-42BE-951C539F5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Contoso grand opening event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D2412C0-1E2D-864F-3383-132B57F350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/>
              <a:t>Mrs Wootton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58B2895-15CB-1561-5A1C-BD363A54EB7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GB"/>
              <a:t>Mrs Mann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6B4CF3E-3222-B2CA-47C2-A50C2EABC7E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GB"/>
              <a:t>Mr Clarke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8D0B511-DDF0-46FC-1756-20C0688D0CB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Mr Cummins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B2F5058-1A5E-D416-A113-EAE172548EC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GB"/>
              <a:t>School Business Manager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3FDFD70-EDC7-EE71-6F77-0BCE113AC8D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GB"/>
              <a:t>Office Administrator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7236722-928A-FB19-D9F5-63874718ACE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GB"/>
              <a:t>PE Teacher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56E15B0-04F7-2876-B1AA-7882AFA85A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Caretaker</a:t>
            </a:r>
          </a:p>
        </p:txBody>
      </p:sp>
      <p:pic>
        <p:nvPicPr>
          <p:cNvPr id="38" name="Picture Placeholder 37" descr="A person with a blue lanyard&#10;&#10;AI-generated content may be incorrect.">
            <a:extLst>
              <a:ext uri="{FF2B5EF4-FFF2-40B4-BE49-F238E27FC236}">
                <a16:creationId xmlns:a16="http://schemas.microsoft.com/office/drawing/2014/main" id="{60FB162C-7610-B8C3-F035-B721C7E0A9AA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6"/>
          <a:srcRect t="10990" b="10990"/>
          <a:stretch>
            <a:fillRect/>
          </a:stretch>
        </p:blipFill>
        <p:spPr/>
      </p:pic>
      <p:pic>
        <p:nvPicPr>
          <p:cNvPr id="40" name="Picture Placeholder 39" descr="A person wearing glasses and a lanyard&#10;&#10;AI-generated content may be incorrect.">
            <a:extLst>
              <a:ext uri="{FF2B5EF4-FFF2-40B4-BE49-F238E27FC236}">
                <a16:creationId xmlns:a16="http://schemas.microsoft.com/office/drawing/2014/main" id="{67247A74-DF29-246A-48EE-3669F0D57AB4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7"/>
          <a:srcRect t="13538" b="13538"/>
          <a:stretch>
            <a:fillRect/>
          </a:stretch>
        </p:blipFill>
        <p:spPr>
          <a:xfrm>
            <a:off x="3942147" y="3883007"/>
            <a:ext cx="1547941" cy="1505232"/>
          </a:xfrm>
        </p:spPr>
      </p:pic>
      <p:pic>
        <p:nvPicPr>
          <p:cNvPr id="42" name="Picture Placeholder 41">
            <a:extLst>
              <a:ext uri="{FF2B5EF4-FFF2-40B4-BE49-F238E27FC236}">
                <a16:creationId xmlns:a16="http://schemas.microsoft.com/office/drawing/2014/main" id="{FDB1F51B-7287-0982-8BD4-DCE967711DB7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8"/>
          <a:srcRect t="13630" b="13630"/>
          <a:stretch/>
        </p:blipFill>
        <p:spPr/>
      </p:pic>
      <p:pic>
        <p:nvPicPr>
          <p:cNvPr id="44" name="Picture Placeholder 43" descr="A person with a beard and mustache&#10;&#10;AI-generated content may be incorrect.">
            <a:extLst>
              <a:ext uri="{FF2B5EF4-FFF2-40B4-BE49-F238E27FC236}">
                <a16:creationId xmlns:a16="http://schemas.microsoft.com/office/drawing/2014/main" id="{509F5091-3613-0A24-4EC8-ACA86764A9EC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9"/>
          <a:srcRect t="15099" b="15099"/>
          <a:stretch>
            <a:fillRect/>
          </a:stretch>
        </p:blipFill>
        <p:spPr/>
      </p:pic>
      <p:pic>
        <p:nvPicPr>
          <p:cNvPr id="3" name="Picture Placeholder 35">
            <a:extLst>
              <a:ext uri="{FF2B5EF4-FFF2-40B4-BE49-F238E27FC236}">
                <a16:creationId xmlns:a16="http://schemas.microsoft.com/office/drawing/2014/main" id="{9A54BD37-DD53-1656-8533-ABB5018D25B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5083" b="15083"/>
          <a:stretch/>
        </p:blipFill>
        <p:spPr>
          <a:xfrm>
            <a:off x="10400441" y="1633077"/>
            <a:ext cx="1541667" cy="1435490"/>
          </a:xfrm>
          <a:custGeom>
            <a:avLst/>
            <a:gdLst>
              <a:gd name="connsiteX0" fmla="*/ 907336 w 1541667"/>
              <a:gd name="connsiteY0" fmla="*/ 1446 h 1435490"/>
              <a:gd name="connsiteX1" fmla="*/ 972212 w 1541667"/>
              <a:gd name="connsiteY1" fmla="*/ 13712 h 1435490"/>
              <a:gd name="connsiteX2" fmla="*/ 1285099 w 1541667"/>
              <a:gd name="connsiteY2" fmla="*/ 1226118 h 1435490"/>
              <a:gd name="connsiteX3" fmla="*/ 1081 w 1541667"/>
              <a:gd name="connsiteY3" fmla="*/ 775826 h 1435490"/>
              <a:gd name="connsiteX4" fmla="*/ 907336 w 1541667"/>
              <a:gd name="connsiteY4" fmla="*/ 1446 h 143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667" h="1435490">
                <a:moveTo>
                  <a:pt x="907336" y="1446"/>
                </a:moveTo>
                <a:cubicBezTo>
                  <a:pt x="930164" y="3425"/>
                  <a:pt x="951876" y="7462"/>
                  <a:pt x="972212" y="13712"/>
                </a:cubicBezTo>
                <a:cubicBezTo>
                  <a:pt x="1297588" y="113712"/>
                  <a:pt x="1879980" y="701420"/>
                  <a:pt x="1285099" y="1226118"/>
                </a:cubicBezTo>
                <a:cubicBezTo>
                  <a:pt x="690218" y="1750816"/>
                  <a:pt x="32869" y="1171317"/>
                  <a:pt x="1081" y="775826"/>
                </a:cubicBezTo>
                <a:cubicBezTo>
                  <a:pt x="-28719" y="405053"/>
                  <a:pt x="564913" y="-28239"/>
                  <a:pt x="907336" y="144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27525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C05C01-2F62-4F44-ACF8-B0061296D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345" y="941683"/>
            <a:ext cx="3035808" cy="365760"/>
          </a:xfrm>
        </p:spPr>
        <p:txBody>
          <a:bodyPr/>
          <a:lstStyle/>
          <a:p>
            <a:r>
              <a:rPr lang="en-GB" sz="2400" u="sng">
                <a:solidFill>
                  <a:schemeClr val="accent6"/>
                </a:solidFill>
              </a:rPr>
              <a:t>3 Prime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C5237-08D1-4A92-8E29-02D7F66E6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5662" y="1508103"/>
            <a:ext cx="4362680" cy="1508760"/>
          </a:xfrm>
        </p:spPr>
        <p:txBody>
          <a:bodyPr/>
          <a:lstStyle/>
          <a:p>
            <a:pPr>
              <a:buClr>
                <a:schemeClr val="accent6"/>
              </a:buClr>
            </a:pPr>
            <a:r>
              <a:rPr lang="en-GB" sz="2400"/>
              <a:t>Communication and Language</a:t>
            </a:r>
          </a:p>
          <a:p>
            <a:pPr>
              <a:buClr>
                <a:schemeClr val="accent6"/>
              </a:buClr>
            </a:pPr>
            <a:r>
              <a:rPr lang="en-GB" sz="2400"/>
              <a:t>Physical Development</a:t>
            </a:r>
          </a:p>
          <a:p>
            <a:pPr>
              <a:buClr>
                <a:schemeClr val="accent6"/>
              </a:buClr>
            </a:pPr>
            <a:r>
              <a:rPr lang="en-GB" sz="2400"/>
              <a:t>Personal, Social and Emotional Development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0FE8FC-8B28-4C1D-A7B4-476C288295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40056" y="941683"/>
            <a:ext cx="3035808" cy="365760"/>
          </a:xfrm>
        </p:spPr>
        <p:txBody>
          <a:bodyPr/>
          <a:lstStyle/>
          <a:p>
            <a:r>
              <a:rPr lang="en-GB" sz="2400" u="sng">
                <a:solidFill>
                  <a:schemeClr val="accent6"/>
                </a:solidFill>
              </a:rPr>
              <a:t>4 Specific Areas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33B882-B0DA-4AE4-A4DE-556B5AF0D5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40056" y="1532313"/>
            <a:ext cx="4075505" cy="1508760"/>
          </a:xfrm>
        </p:spPr>
        <p:txBody>
          <a:bodyPr/>
          <a:lstStyle/>
          <a:p>
            <a:r>
              <a:rPr lang="en-GB" sz="2400"/>
              <a:t>Literacy</a:t>
            </a:r>
          </a:p>
          <a:p>
            <a:r>
              <a:rPr lang="en-GB" sz="2400"/>
              <a:t>Mathematics</a:t>
            </a:r>
          </a:p>
          <a:p>
            <a:r>
              <a:rPr lang="en-GB" sz="2400"/>
              <a:t>Understanding the World</a:t>
            </a:r>
          </a:p>
          <a:p>
            <a:r>
              <a:rPr lang="en-GB" sz="2400"/>
              <a:t>Expressive Art and Design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3EDCCBA-8E2D-42BA-BCFD-28B6EE98E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62" y="31510"/>
            <a:ext cx="9334884" cy="1201836"/>
          </a:xfrm>
        </p:spPr>
        <p:txBody>
          <a:bodyPr/>
          <a:lstStyle/>
          <a:p>
            <a:r>
              <a:rPr lang="en-GB"/>
              <a:t>EYFS - 7 areas of Learning</a:t>
            </a:r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DF73B267-2B04-48CD-B587-7625789095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534" r="4534"/>
          <a:stretch/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909BDF-5DC8-A62F-E498-D9C10A3086D7}"/>
              </a:ext>
            </a:extLst>
          </p:cNvPr>
          <p:cNvSpPr txBox="1"/>
          <p:nvPr/>
        </p:nvSpPr>
        <p:spPr>
          <a:xfrm>
            <a:off x="131617" y="3767165"/>
            <a:ext cx="112845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To get a Good Level of Development at the end of the year, your child has to have met the Early Learning Goals in the 3 Prime Areas, plus Literacy and Maths</a:t>
            </a:r>
          </a:p>
        </p:txBody>
      </p:sp>
    </p:spTree>
    <p:extLst>
      <p:ext uri="{BB962C8B-B14F-4D97-AF65-F5344CB8AC3E}">
        <p14:creationId xmlns:p14="http://schemas.microsoft.com/office/powerpoint/2010/main" val="615881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85275C-30CF-4D06-B5F3-25DE85E9F61D}"/>
              </a:ext>
            </a:extLst>
          </p:cNvPr>
          <p:cNvSpPr/>
          <p:nvPr/>
        </p:nvSpPr>
        <p:spPr>
          <a:xfrm>
            <a:off x="6583681" y="1422400"/>
            <a:ext cx="4490719" cy="532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56AFBF-4270-4BF5-B3B3-FED11115F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46862" y="1422400"/>
            <a:ext cx="5230368" cy="260818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/>
              <a:t>Welcome activities &amp; Register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/>
              <a:t>Phonics &amp; Drawing Club input – with focus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/>
              <a:t>Child Initiated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/>
              <a:t>Maths input – with focus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/>
              <a:t>Collective Worship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/>
              <a:t>Lunch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/>
              <a:t>Curriculum Input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/>
              <a:t>Child Initiated Learning/adult focus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/>
              <a:t>Story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/>
              <a:t>Home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/>
          </a:p>
          <a:p>
            <a:r>
              <a:rPr lang="en-GB" sz="280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D0F6A2-FEA6-46FD-9731-24895509D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745" y="387928"/>
            <a:ext cx="6293151" cy="1108364"/>
          </a:xfrm>
        </p:spPr>
        <p:txBody>
          <a:bodyPr/>
          <a:lstStyle/>
          <a:p>
            <a:r>
              <a:rPr lang="en-GB" sz="6600"/>
              <a:t>Our Day in EYFS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972BC2C-A8C8-4BCB-BE53-0B3E9E3799A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9687" r="29687"/>
          <a:stretch/>
        </p:blipFill>
        <p:spPr/>
      </p:pic>
    </p:spTree>
    <p:extLst>
      <p:ext uri="{BB962C8B-B14F-4D97-AF65-F5344CB8AC3E}">
        <p14:creationId xmlns:p14="http://schemas.microsoft.com/office/powerpoint/2010/main" val="1164353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7539417-CD2E-413B-8D23-4590710577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538" b="6538"/>
          <a:stretch/>
        </p:blipFill>
        <p:spPr>
          <a:xfrm>
            <a:off x="0" y="0"/>
            <a:ext cx="4352386" cy="654710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59883-2C89-45D1-ACCF-8F60E974D0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146" b="28649"/>
          <a:stretch/>
        </p:blipFill>
        <p:spPr>
          <a:xfrm>
            <a:off x="5270869" y="137288"/>
            <a:ext cx="3763569" cy="2002408"/>
          </a:xfrm>
          <a:prstGeom prst="rect">
            <a:avLst/>
          </a:prstGeom>
        </p:spPr>
      </p:pic>
      <p:graphicFrame>
        <p:nvGraphicFramePr>
          <p:cNvPr id="17" name="Text Placeholder 2">
            <a:extLst>
              <a:ext uri="{FF2B5EF4-FFF2-40B4-BE49-F238E27FC236}">
                <a16:creationId xmlns:a16="http://schemas.microsoft.com/office/drawing/2014/main" id="{73AE3A4D-5E00-00B9-2EF3-2B119389D8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450232"/>
              </p:ext>
            </p:extLst>
          </p:nvPr>
        </p:nvGraphicFramePr>
        <p:xfrm>
          <a:off x="5586983" y="2229974"/>
          <a:ext cx="5815585" cy="4317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44552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D67F7-7645-465B-942B-01A2CCE9F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958" y="44875"/>
            <a:ext cx="4396391" cy="805517"/>
          </a:xfrm>
        </p:spPr>
        <p:txBody>
          <a:bodyPr/>
          <a:lstStyle/>
          <a:p>
            <a:r>
              <a:rPr lang="en-GB" sz="4000"/>
              <a:t>School Uniform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CFC01-728C-4B08-8E40-15B570909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2312" y="1004995"/>
            <a:ext cx="6412993" cy="3596384"/>
          </a:xfrm>
        </p:spPr>
        <p:txBody>
          <a:bodyPr/>
          <a:lstStyle/>
          <a:p>
            <a:pPr lvl="1"/>
            <a:r>
              <a:rPr lang="en-GB">
                <a:solidFill>
                  <a:schemeClr val="tx1"/>
                </a:solidFill>
              </a:rPr>
              <a:t>White/blue polo shirt</a:t>
            </a:r>
          </a:p>
          <a:p>
            <a:pPr lvl="1"/>
            <a:r>
              <a:rPr lang="en-GB">
                <a:solidFill>
                  <a:schemeClr val="tx1"/>
                </a:solidFill>
              </a:rPr>
              <a:t>Blue school sweatshirt, cardigan or fleece with St. Andrew’s logo</a:t>
            </a:r>
          </a:p>
          <a:p>
            <a:pPr lvl="1"/>
            <a:r>
              <a:rPr lang="en-GB">
                <a:solidFill>
                  <a:schemeClr val="tx1"/>
                </a:solidFill>
              </a:rPr>
              <a:t>Mid grey – trousers, skirt or pinafore dress</a:t>
            </a:r>
          </a:p>
          <a:p>
            <a:pPr lvl="1"/>
            <a:r>
              <a:rPr lang="en-GB">
                <a:solidFill>
                  <a:schemeClr val="tx1"/>
                </a:solidFill>
              </a:rPr>
              <a:t>White/grey socks or tights</a:t>
            </a:r>
          </a:p>
          <a:p>
            <a:pPr lvl="1"/>
            <a:r>
              <a:rPr lang="en-GB">
                <a:solidFill>
                  <a:schemeClr val="tx1"/>
                </a:solidFill>
              </a:rPr>
              <a:t>Indoor shoes - black plimsolls (not slippers)</a:t>
            </a:r>
          </a:p>
          <a:p>
            <a:pPr lvl="1"/>
            <a:r>
              <a:rPr lang="en-GB">
                <a:solidFill>
                  <a:schemeClr val="tx1"/>
                </a:solidFill>
              </a:rPr>
              <a:t>Black school shoes (preferably Velcro) </a:t>
            </a: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DED4518-E5F5-4168-AEBE-2BE64C7BA0C5}"/>
              </a:ext>
            </a:extLst>
          </p:cNvPr>
          <p:cNvSpPr txBox="1">
            <a:spLocks/>
          </p:cNvSpPr>
          <p:nvPr/>
        </p:nvSpPr>
        <p:spPr>
          <a:xfrm>
            <a:off x="7028337" y="4171868"/>
            <a:ext cx="3827396" cy="2211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>
                <a:solidFill>
                  <a:schemeClr val="accent6"/>
                </a:solidFill>
              </a:rPr>
              <a:t>Swimming:</a:t>
            </a:r>
          </a:p>
          <a:p>
            <a:pPr lvl="1">
              <a:lnSpc>
                <a:spcPct val="150000"/>
              </a:lnSpc>
            </a:pPr>
            <a:r>
              <a:rPr lang="en-GB" sz="1800"/>
              <a:t>One piece swimming costume or swimming shorts</a:t>
            </a:r>
          </a:p>
          <a:p>
            <a:pPr lvl="1">
              <a:lnSpc>
                <a:spcPct val="150000"/>
              </a:lnSpc>
            </a:pPr>
            <a:r>
              <a:rPr lang="en-GB" sz="1800"/>
              <a:t>Swimming hat (material – can be bought from school office)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3855E9-41D2-59AE-C595-37B8E85A2DC6}"/>
              </a:ext>
            </a:extLst>
          </p:cNvPr>
          <p:cNvSpPr txBox="1">
            <a:spLocks/>
          </p:cNvSpPr>
          <p:nvPr/>
        </p:nvSpPr>
        <p:spPr>
          <a:xfrm>
            <a:off x="4043805" y="4171868"/>
            <a:ext cx="3621024" cy="2763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>
                <a:solidFill>
                  <a:schemeClr val="accent6"/>
                </a:solidFill>
              </a:rPr>
              <a:t>PE Uniform:</a:t>
            </a:r>
          </a:p>
          <a:p>
            <a:pPr lvl="1">
              <a:lnSpc>
                <a:spcPct val="150000"/>
              </a:lnSpc>
            </a:pPr>
            <a:r>
              <a:rPr lang="en-GB" sz="1800"/>
              <a:t>Dark navy shorts (Not cycling shorts)</a:t>
            </a:r>
          </a:p>
          <a:p>
            <a:pPr lvl="1">
              <a:lnSpc>
                <a:spcPct val="150000"/>
              </a:lnSpc>
            </a:pPr>
            <a:r>
              <a:rPr lang="en-GB" sz="1800"/>
              <a:t>White T-shirt </a:t>
            </a:r>
          </a:p>
          <a:p>
            <a:pPr lvl="1">
              <a:lnSpc>
                <a:spcPct val="150000"/>
              </a:lnSpc>
            </a:pPr>
            <a:r>
              <a:rPr lang="en-GB" sz="1800"/>
              <a:t>Dark navy tracksuit</a:t>
            </a:r>
          </a:p>
          <a:p>
            <a:pPr lvl="1">
              <a:lnSpc>
                <a:spcPct val="150000"/>
              </a:lnSpc>
            </a:pPr>
            <a:r>
              <a:rPr lang="en-GB" sz="1800"/>
              <a:t>Trainers for outdoor PE</a:t>
            </a:r>
          </a:p>
        </p:txBody>
      </p:sp>
      <p:pic>
        <p:nvPicPr>
          <p:cNvPr id="16" name="Picture 15" descr="A child and child standing in a room&#10;&#10;AI-generated content may be incorrect.">
            <a:extLst>
              <a:ext uri="{FF2B5EF4-FFF2-40B4-BE49-F238E27FC236}">
                <a16:creationId xmlns:a16="http://schemas.microsoft.com/office/drawing/2014/main" id="{7092DD45-807E-3218-2C61-E1E10BF812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30" t="9623" r="2343" b="6177"/>
          <a:stretch/>
        </p:blipFill>
        <p:spPr>
          <a:xfrm rot="5400000">
            <a:off x="-1199003" y="1478503"/>
            <a:ext cx="6584623" cy="39009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0593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9C4A8-DEE2-40B3-AD89-93404DF27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155448"/>
            <a:ext cx="9042054" cy="817318"/>
          </a:xfrm>
        </p:spPr>
        <p:txBody>
          <a:bodyPr/>
          <a:lstStyle/>
          <a:p>
            <a:r>
              <a:rPr lang="en-GB"/>
              <a:t>Being prepared for school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5F3E5173-9246-4C11-9211-846DCE83D0F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2623" r="22623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74F150-2C44-4460-A2F4-43D038FD22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2872" y="1128214"/>
            <a:ext cx="7740551" cy="551224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GB" sz="2600"/>
              <a:t>Be on time – school starts at 8.45 and finishes at 3.10pm (3.15pm for KS2 building)</a:t>
            </a:r>
          </a:p>
          <a:p>
            <a:pPr>
              <a:spcBef>
                <a:spcPts val="1200"/>
              </a:spcBef>
            </a:pPr>
            <a:r>
              <a:rPr lang="en-GB" sz="2600"/>
              <a:t>Notify school office if absent</a:t>
            </a:r>
          </a:p>
          <a:p>
            <a:pPr>
              <a:spcBef>
                <a:spcPts val="1200"/>
              </a:spcBef>
            </a:pPr>
            <a:r>
              <a:rPr lang="en-GB" sz="2600"/>
              <a:t>Named water bottle and book bag in daily</a:t>
            </a:r>
          </a:p>
          <a:p>
            <a:pPr>
              <a:spcBef>
                <a:spcPts val="1200"/>
              </a:spcBef>
            </a:pPr>
            <a:r>
              <a:rPr lang="en-GB" sz="2600"/>
              <a:t>Plimsolls to live in school (also named!)</a:t>
            </a:r>
          </a:p>
          <a:p>
            <a:pPr>
              <a:spcBef>
                <a:spcPts val="1200"/>
              </a:spcBef>
            </a:pPr>
            <a:r>
              <a:rPr lang="en-GB" sz="2600"/>
              <a:t>EYFS also learn outdoors all year round - Make sure children are dressed appropriately for the weather</a:t>
            </a:r>
          </a:p>
          <a:p>
            <a:pPr>
              <a:spcBef>
                <a:spcPts val="1200"/>
              </a:spcBef>
            </a:pPr>
            <a:r>
              <a:rPr lang="en-GB" sz="2600"/>
              <a:t>Order school lunch (if using) on time</a:t>
            </a:r>
          </a:p>
          <a:p>
            <a:pPr>
              <a:spcBef>
                <a:spcPts val="1200"/>
              </a:spcBef>
            </a:pPr>
            <a:r>
              <a:rPr lang="en-GB" sz="2600">
                <a:solidFill>
                  <a:srgbClr val="0070C0"/>
                </a:solidFill>
              </a:rPr>
              <a:t>Check Arbor app and emails</a:t>
            </a:r>
            <a:endParaRPr lang="en-GB" sz="2600"/>
          </a:p>
          <a:p>
            <a:endParaRPr lang="en-GB" sz="2800"/>
          </a:p>
          <a:p>
            <a:endParaRPr lang="en-GB" sz="28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3290B-6ADE-4148-AC6E-D2D634E04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FA06C3-CE65-5F3F-C02C-B4EF0B256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770" y="5565161"/>
            <a:ext cx="1485893" cy="78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04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8ADB247-BE8E-4440-B5AD-5C0F0C683D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7841" r="27841"/>
          <a:stretch/>
        </p:blipFill>
        <p:spPr>
          <a:xfrm>
            <a:off x="-310896" y="91440"/>
            <a:ext cx="4559064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A15B2C-3A0C-CFAC-0794-908D397A4D4C}"/>
              </a:ext>
            </a:extLst>
          </p:cNvPr>
          <p:cNvSpPr/>
          <p:nvPr/>
        </p:nvSpPr>
        <p:spPr>
          <a:xfrm>
            <a:off x="6583681" y="1422400"/>
            <a:ext cx="4490719" cy="532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C9252FE-A840-57A6-2F94-1D71AF2E1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3712" y="1422400"/>
            <a:ext cx="6423518" cy="5009249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Trebuchet MS" panose="020B0603020202020204" pitchFamily="34" charset="0"/>
              <a:buChar char="●"/>
            </a:pPr>
            <a:r>
              <a:rPr lang="en-GB" sz="2200"/>
              <a:t>We will visit or at least speak to pre school staff</a:t>
            </a:r>
          </a:p>
          <a:p>
            <a:pPr marL="342900" indent="-342900">
              <a:lnSpc>
                <a:spcPct val="150000"/>
              </a:lnSpc>
              <a:buFont typeface="Trebuchet MS" panose="020B0603020202020204" pitchFamily="34" charset="0"/>
              <a:buChar char="●"/>
            </a:pPr>
            <a:r>
              <a:rPr lang="en-GB" sz="2200"/>
              <a:t>School visit - All children (no adults) on Tuesday 30th June 9.45 to 10.45am</a:t>
            </a:r>
          </a:p>
          <a:p>
            <a:pPr marL="342900" indent="-342900">
              <a:lnSpc>
                <a:spcPct val="150000"/>
              </a:lnSpc>
              <a:buFont typeface="Trebuchet MS" panose="020B0603020202020204" pitchFamily="34" charset="0"/>
              <a:buChar char="●"/>
            </a:pPr>
            <a:r>
              <a:rPr lang="en-GB" sz="2200"/>
              <a:t>School Term dates are available on the school website</a:t>
            </a:r>
          </a:p>
          <a:p>
            <a:pPr marL="342900" indent="-342900">
              <a:lnSpc>
                <a:spcPct val="150000"/>
              </a:lnSpc>
              <a:buFont typeface="Trebuchet MS" panose="020B0603020202020204" pitchFamily="34" charset="0"/>
              <a:buChar char="●"/>
            </a:pPr>
            <a:r>
              <a:rPr lang="en-GB" sz="2200"/>
              <a:t>Children attend full time from the beginning of the school year (amendments to this are on an individual basis)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43415BC-7093-F5E7-3E31-9C9B5B3D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12" y="115455"/>
            <a:ext cx="6293151" cy="1108364"/>
          </a:xfrm>
        </p:spPr>
        <p:txBody>
          <a:bodyPr/>
          <a:lstStyle/>
          <a:p>
            <a:r>
              <a:rPr lang="en-GB" sz="6600"/>
              <a:t>Important Dates</a:t>
            </a:r>
          </a:p>
        </p:txBody>
      </p:sp>
    </p:spTree>
    <p:extLst>
      <p:ext uri="{BB962C8B-B14F-4D97-AF65-F5344CB8AC3E}">
        <p14:creationId xmlns:p14="http://schemas.microsoft.com/office/powerpoint/2010/main" val="187126474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1901A7"/>
      </a:accent1>
      <a:accent2>
        <a:srgbClr val="FFFF00"/>
      </a:accent2>
      <a:accent3>
        <a:srgbClr val="FFFF00"/>
      </a:accent3>
      <a:accent4>
        <a:srgbClr val="2402F0"/>
      </a:accent4>
      <a:accent5>
        <a:srgbClr val="FFFF00"/>
      </a:accent5>
      <a:accent6>
        <a:srgbClr val="1901A7"/>
      </a:accent6>
      <a:hlink>
        <a:srgbClr val="FFFE99"/>
      </a:hlink>
      <a:folHlink>
        <a:srgbClr val="3B44F3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F4356FF0434E4E9AB2AAADB6A6274A" ma:contentTypeVersion="39" ma:contentTypeDescription="Create a new document." ma:contentTypeScope="" ma:versionID="b9934abd103bf63edf5249575930ba05">
  <xsd:schema xmlns:xsd="http://www.w3.org/2001/XMLSchema" xmlns:xs="http://www.w3.org/2001/XMLSchema" xmlns:p="http://schemas.microsoft.com/office/2006/metadata/properties" xmlns:ns2="591dd6fc-245b-4fe8-a733-5b114557f8fd" xmlns:ns3="7ddd0550-55b7-4e84-84f2-547361952bf5" targetNamespace="http://schemas.microsoft.com/office/2006/metadata/properties" ma:root="true" ma:fieldsID="2bf0ec5b359fe01715cef7bdc520e064" ns2:_="" ns3:_="">
    <xsd:import namespace="591dd6fc-245b-4fe8-a733-5b114557f8fd"/>
    <xsd:import namespace="7ddd0550-55b7-4e84-84f2-547361952bf5"/>
    <xsd:element name="properties">
      <xsd:complexType>
        <xsd:sequence>
          <xsd:element name="documentManagement">
            <xsd:complexType>
              <xsd:all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1dd6fc-245b-4fe8-a733-5b114557f8fd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1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1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1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22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3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25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3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1" nillable="true" ma:displayName="Tags" ma:internalName="MediaServiceAutoTags" ma:readOnly="true">
      <xsd:simpleType>
        <xsd:restriction base="dms:Text"/>
      </xsd:simpleType>
    </xsd:element>
    <xsd:element name="MediaServiceGenerationTime" ma:index="3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7" nillable="true" ma:displayName="Location" ma:internalName="MediaServiceLocation" ma:readOnly="true">
      <xsd:simpleType>
        <xsd:restriction base="dms:Text"/>
      </xsd:simpleType>
    </xsd:element>
    <xsd:element name="MediaLengthInSeconds" ma:index="4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42" nillable="true" ma:taxonomy="true" ma:internalName="lcf76f155ced4ddcb4097134ff3c332f" ma:taxonomyFieldName="MediaServiceImageTags" ma:displayName="Image Tags" ma:readOnly="false" ma:fieldId="{5cf76f15-5ced-4ddc-b409-7134ff3c332f}" ma:taxonomyMulti="true" ma:sspId="d8f64090-fb6c-438a-8629-acaad2aa03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4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dd0550-55b7-4e84-84f2-547361952bf5" elementFormDefault="qualified">
    <xsd:import namespace="http://schemas.microsoft.com/office/2006/documentManagement/types"/>
    <xsd:import namespace="http://schemas.microsoft.com/office/infopath/2007/PartnerControls"/>
    <xsd:element name="SharedWithUsers" ma:index="3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43" nillable="true" ma:displayName="Taxonomy Catch All Column" ma:hidden="true" ma:list="{e0c38d50-b4db-47b0-a1cc-6371214cebce}" ma:internalName="TaxCatchAll" ma:showField="CatchAllData" ma:web="7ddd0550-55b7-4e84-84f2-547361952b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mplates xmlns="591dd6fc-245b-4fe8-a733-5b114557f8fd" xsi:nil="true"/>
    <Members xmlns="591dd6fc-245b-4fe8-a733-5b114557f8fd">
      <UserInfo>
        <DisplayName/>
        <AccountId xsi:nil="true"/>
        <AccountType/>
      </UserInfo>
    </Members>
    <FolderType xmlns="591dd6fc-245b-4fe8-a733-5b114557f8fd" xsi:nil="true"/>
    <Leaders xmlns="591dd6fc-245b-4fe8-a733-5b114557f8fd">
      <UserInfo>
        <DisplayName/>
        <AccountId xsi:nil="true"/>
        <AccountType/>
      </UserInfo>
    </Leaders>
    <Invited_Leaders xmlns="591dd6fc-245b-4fe8-a733-5b114557f8fd" xsi:nil="true"/>
    <IsNotebookLocked xmlns="591dd6fc-245b-4fe8-a733-5b114557f8fd" xsi:nil="true"/>
    <Is_Collaboration_Space_Locked xmlns="591dd6fc-245b-4fe8-a733-5b114557f8fd" xsi:nil="true"/>
    <Member_Groups xmlns="591dd6fc-245b-4fe8-a733-5b114557f8fd">
      <UserInfo>
        <DisplayName/>
        <AccountId xsi:nil="true"/>
        <AccountType/>
      </UserInfo>
    </Member_Groups>
    <Self_Registration_Enabled xmlns="591dd6fc-245b-4fe8-a733-5b114557f8fd" xsi:nil="true"/>
    <Has_Leaders_Only_SectionGroup xmlns="591dd6fc-245b-4fe8-a733-5b114557f8fd" xsi:nil="true"/>
    <Distribution_Groups xmlns="591dd6fc-245b-4fe8-a733-5b114557f8fd" xsi:nil="true"/>
    <TeamsChannelId xmlns="591dd6fc-245b-4fe8-a733-5b114557f8fd" xsi:nil="true"/>
    <TaxCatchAll xmlns="7ddd0550-55b7-4e84-84f2-547361952bf5" xsi:nil="true"/>
    <Invited_Members xmlns="591dd6fc-245b-4fe8-a733-5b114557f8fd" xsi:nil="true"/>
    <NotebookType xmlns="591dd6fc-245b-4fe8-a733-5b114557f8fd" xsi:nil="true"/>
    <CultureName xmlns="591dd6fc-245b-4fe8-a733-5b114557f8fd" xsi:nil="true"/>
    <AppVersion xmlns="591dd6fc-245b-4fe8-a733-5b114557f8fd" xsi:nil="true"/>
    <LMS_Mappings xmlns="591dd6fc-245b-4fe8-a733-5b114557f8fd" xsi:nil="true"/>
    <Owner xmlns="591dd6fc-245b-4fe8-a733-5b114557f8fd">
      <UserInfo>
        <DisplayName/>
        <AccountId xsi:nil="true"/>
        <AccountType/>
      </UserInfo>
    </Owner>
    <DefaultSectionNames xmlns="591dd6fc-245b-4fe8-a733-5b114557f8fd" xsi:nil="true"/>
    <Math_Settings xmlns="591dd6fc-245b-4fe8-a733-5b114557f8fd" xsi:nil="true"/>
    <lcf76f155ced4ddcb4097134ff3c332f xmlns="591dd6fc-245b-4fe8-a733-5b114557f8f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9610A8F-8BC8-4694-A535-5CB80A0E6B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D12196-72FF-4749-8734-515D89CF19CC}">
  <ds:schemaRefs>
    <ds:schemaRef ds:uri="591dd6fc-245b-4fe8-a733-5b114557f8fd"/>
    <ds:schemaRef ds:uri="7ddd0550-55b7-4e84-84f2-547361952bf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15DE42F-6D35-4C85-998F-CD6E7BEB1E98}">
  <ds:schemaRefs>
    <ds:schemaRef ds:uri="591dd6fc-245b-4fe8-a733-5b114557f8fd"/>
    <ds:schemaRef ds:uri="7ddd0550-55b7-4e84-84f2-547361952bf5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12</Slides>
  <Notes>6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Facet</vt:lpstr>
      <vt:lpstr>1_Office Theme</vt:lpstr>
      <vt:lpstr>EYFS  Admissions meeting for parents </vt:lpstr>
      <vt:lpstr>Meet the EYFS teachers</vt:lpstr>
      <vt:lpstr>Other key staff to know…</vt:lpstr>
      <vt:lpstr>EYFS - 7 areas of Learning</vt:lpstr>
      <vt:lpstr>Our Day in EYFS</vt:lpstr>
      <vt:lpstr>PowerPoint Presentation</vt:lpstr>
      <vt:lpstr>School Uniform</vt:lpstr>
      <vt:lpstr>Being prepared for school</vt:lpstr>
      <vt:lpstr>Important Dates</vt:lpstr>
      <vt:lpstr>The first day!  Thursday 3rd September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Jessica Zakaszewski</dc:creator>
  <cp:revision>1</cp:revision>
  <dcterms:created xsi:type="dcterms:W3CDTF">2025-05-06T10:28:14Z</dcterms:created>
  <dcterms:modified xsi:type="dcterms:W3CDTF">2026-05-13T15:52:56Z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0x01010097F4356FF0434E4E9AB2AAADB6A6274A</vt:lpwstr>
  </property>
  <property fmtid="{D5CDD505-2E9C-101B-9397-08002B2CF9AE}" pid="3" name="MediaServiceImageTags">
    <vt:lpwstr/>
  </property>
</Properties>
</file>