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A6FC52-93D3-4AC7-8337-4EF9C70ADB32}" v="19" dt="2024-02-22T15:25:11.7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Radbourne" userId="463e5b42-3ef1-49a2-9a42-cd5941068274" providerId="ADAL" clId="{57A6FC52-93D3-4AC7-8337-4EF9C70ADB32}"/>
    <pc:docChg chg="modSld">
      <pc:chgData name="Mrs Radbourne" userId="463e5b42-3ef1-49a2-9a42-cd5941068274" providerId="ADAL" clId="{57A6FC52-93D3-4AC7-8337-4EF9C70ADB32}" dt="2024-02-22T15:25:11.717" v="18" actId="20577"/>
      <pc:docMkLst>
        <pc:docMk/>
      </pc:docMkLst>
      <pc:sldChg chg="modSp">
        <pc:chgData name="Mrs Radbourne" userId="463e5b42-3ef1-49a2-9a42-cd5941068274" providerId="ADAL" clId="{57A6FC52-93D3-4AC7-8337-4EF9C70ADB32}" dt="2024-02-22T15:25:11.717" v="18" actId="20577"/>
        <pc:sldMkLst>
          <pc:docMk/>
          <pc:sldMk cId="3993932686" sldId="257"/>
        </pc:sldMkLst>
        <pc:spChg chg="mod">
          <ac:chgData name="Mrs Radbourne" userId="463e5b42-3ef1-49a2-9a42-cd5941068274" providerId="ADAL" clId="{57A6FC52-93D3-4AC7-8337-4EF9C70ADB32}" dt="2024-02-22T15:25:11.717" v="18" actId="20577"/>
          <ac:spMkLst>
            <pc:docMk/>
            <pc:sldMk cId="3993932686" sldId="257"/>
            <ac:spMk id="3" creationId="{39058C4A-7376-B8DF-565E-F00E318F1B31}"/>
          </ac:spMkLst>
        </pc:spChg>
      </pc:sldChg>
    </pc:docChg>
  </pc:docChgLst>
  <pc:docChgLst>
    <pc:chgData name="Mrs Radbourne" userId="463e5b42-3ef1-49a2-9a42-cd5941068274" providerId="ADAL" clId="{379C77B6-4B27-4F5F-9DDE-BBCB704755ED}"/>
    <pc:docChg chg="modSld">
      <pc:chgData name="Mrs Radbourne" userId="463e5b42-3ef1-49a2-9a42-cd5941068274" providerId="ADAL" clId="{379C77B6-4B27-4F5F-9DDE-BBCB704755ED}" dt="2023-09-28T11:12:03.677" v="3" actId="20577"/>
      <pc:docMkLst>
        <pc:docMk/>
      </pc:docMkLst>
      <pc:sldChg chg="modSp mod">
        <pc:chgData name="Mrs Radbourne" userId="463e5b42-3ef1-49a2-9a42-cd5941068274" providerId="ADAL" clId="{379C77B6-4B27-4F5F-9DDE-BBCB704755ED}" dt="2023-09-28T11:12:03.677" v="3" actId="20577"/>
        <pc:sldMkLst>
          <pc:docMk/>
          <pc:sldMk cId="1058919218" sldId="262"/>
        </pc:sldMkLst>
        <pc:spChg chg="mod">
          <ac:chgData name="Mrs Radbourne" userId="463e5b42-3ef1-49a2-9a42-cd5941068274" providerId="ADAL" clId="{379C77B6-4B27-4F5F-9DDE-BBCB704755ED}" dt="2023-09-28T11:12:03.677" v="3" actId="20577"/>
          <ac:spMkLst>
            <pc:docMk/>
            <pc:sldMk cId="1058919218" sldId="262"/>
            <ac:spMk id="2" creationId="{C9978C37-854B-C2C2-C7D5-6089012243B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52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29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9100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45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6416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963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583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994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0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26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92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98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84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49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79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48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19D0F-0897-4AC2-A125-0853812CC49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687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78C37-854B-C2C2-C7D5-6089012243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Who has an A level in a foreign language?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58C4A-7376-B8DF-565E-F00E318F1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098176"/>
          </a:xfrm>
        </p:spPr>
        <p:txBody>
          <a:bodyPr>
            <a:normAutofit/>
          </a:bodyPr>
          <a:lstStyle/>
          <a:p>
            <a:pPr algn="l"/>
            <a:r>
              <a:rPr lang="en-GB" sz="3200" dirty="0"/>
              <a:t>1. Mrs Ray</a:t>
            </a:r>
          </a:p>
          <a:p>
            <a:pPr algn="l"/>
            <a:r>
              <a:rPr lang="en-GB" sz="3200" dirty="0"/>
              <a:t>2. Mrs Ludlow</a:t>
            </a:r>
          </a:p>
          <a:p>
            <a:pPr algn="l"/>
            <a:r>
              <a:rPr lang="en-GB" sz="3200" dirty="0"/>
              <a:t>3. Mrs Mashru</a:t>
            </a:r>
          </a:p>
        </p:txBody>
      </p:sp>
    </p:spTree>
    <p:extLst>
      <p:ext uri="{BB962C8B-B14F-4D97-AF65-F5344CB8AC3E}">
        <p14:creationId xmlns:p14="http://schemas.microsoft.com/office/powerpoint/2010/main" val="416599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78C37-854B-C2C2-C7D5-608901224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5522" y="2258757"/>
            <a:ext cx="7766936" cy="1646302"/>
          </a:xfrm>
        </p:spPr>
        <p:txBody>
          <a:bodyPr/>
          <a:lstStyle/>
          <a:p>
            <a:pPr algn="ctr"/>
            <a:r>
              <a:rPr lang="en-GB" dirty="0"/>
              <a:t>Who has lived in another country?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58C4A-7376-B8DF-565E-F00E318F1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098176"/>
          </a:xfrm>
        </p:spPr>
        <p:txBody>
          <a:bodyPr>
            <a:normAutofit/>
          </a:bodyPr>
          <a:lstStyle/>
          <a:p>
            <a:pPr algn="l"/>
            <a:r>
              <a:rPr lang="en-GB" sz="3200" dirty="0"/>
              <a:t>1. Mrs Darlington</a:t>
            </a:r>
          </a:p>
          <a:p>
            <a:pPr algn="l"/>
            <a:r>
              <a:rPr lang="en-GB" sz="3200" dirty="0"/>
              <a:t>2. Mr Gibson</a:t>
            </a:r>
          </a:p>
          <a:p>
            <a:pPr algn="l"/>
            <a:r>
              <a:rPr lang="en-GB" sz="3200" dirty="0"/>
              <a:t>3. Mr Scarborough</a:t>
            </a:r>
          </a:p>
        </p:txBody>
      </p:sp>
    </p:spTree>
    <p:extLst>
      <p:ext uri="{BB962C8B-B14F-4D97-AF65-F5344CB8AC3E}">
        <p14:creationId xmlns:p14="http://schemas.microsoft.com/office/powerpoint/2010/main" val="399393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78C37-854B-C2C2-C7D5-608901224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5522" y="2258757"/>
            <a:ext cx="7766936" cy="1646302"/>
          </a:xfrm>
        </p:spPr>
        <p:txBody>
          <a:bodyPr/>
          <a:lstStyle/>
          <a:p>
            <a:pPr algn="ctr"/>
            <a:r>
              <a:rPr lang="en-GB" dirty="0"/>
              <a:t>Who has an A* or a grade 9 at GCSE in a language?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58C4A-7376-B8DF-565E-F00E318F1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098176"/>
          </a:xfrm>
        </p:spPr>
        <p:txBody>
          <a:bodyPr>
            <a:normAutofit/>
          </a:bodyPr>
          <a:lstStyle/>
          <a:p>
            <a:pPr algn="l"/>
            <a:r>
              <a:rPr lang="en-GB" sz="3200" dirty="0"/>
              <a:t>1. Mrs Garlick</a:t>
            </a:r>
          </a:p>
          <a:p>
            <a:pPr algn="l"/>
            <a:r>
              <a:rPr lang="en-GB" sz="3200" dirty="0"/>
              <a:t>2. Mrs </a:t>
            </a:r>
            <a:r>
              <a:rPr lang="en-GB" sz="3200" dirty="0" err="1"/>
              <a:t>Pinjen</a:t>
            </a:r>
            <a:endParaRPr lang="en-GB" sz="3200" dirty="0"/>
          </a:p>
          <a:p>
            <a:pPr algn="l"/>
            <a:r>
              <a:rPr lang="en-GB" sz="3200" dirty="0"/>
              <a:t>3. Mrs Gerrish</a:t>
            </a:r>
          </a:p>
        </p:txBody>
      </p:sp>
    </p:spTree>
    <p:extLst>
      <p:ext uri="{BB962C8B-B14F-4D97-AF65-F5344CB8AC3E}">
        <p14:creationId xmlns:p14="http://schemas.microsoft.com/office/powerpoint/2010/main" val="18121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78C37-854B-C2C2-C7D5-608901224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5522" y="2258757"/>
            <a:ext cx="7766936" cy="1646302"/>
          </a:xfrm>
        </p:spPr>
        <p:txBody>
          <a:bodyPr/>
          <a:lstStyle/>
          <a:p>
            <a:pPr algn="ctr"/>
            <a:r>
              <a:rPr lang="en-GB" dirty="0"/>
              <a:t>Who has family members who live abroad?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58C4A-7376-B8DF-565E-F00E318F1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098176"/>
          </a:xfrm>
        </p:spPr>
        <p:txBody>
          <a:bodyPr>
            <a:normAutofit/>
          </a:bodyPr>
          <a:lstStyle/>
          <a:p>
            <a:pPr algn="l"/>
            <a:r>
              <a:rPr lang="en-GB" sz="3200" dirty="0"/>
              <a:t>1. Mrs Robinson</a:t>
            </a:r>
          </a:p>
          <a:p>
            <a:pPr algn="l"/>
            <a:r>
              <a:rPr lang="en-GB" sz="3200" dirty="0"/>
              <a:t>2. Mrs Ludlow</a:t>
            </a:r>
          </a:p>
          <a:p>
            <a:pPr algn="l"/>
            <a:r>
              <a:rPr lang="en-GB" sz="3200" dirty="0"/>
              <a:t>3. Mr Scarborough</a:t>
            </a:r>
          </a:p>
        </p:txBody>
      </p:sp>
    </p:spTree>
    <p:extLst>
      <p:ext uri="{BB962C8B-B14F-4D97-AF65-F5344CB8AC3E}">
        <p14:creationId xmlns:p14="http://schemas.microsoft.com/office/powerpoint/2010/main" val="198302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78C37-854B-C2C2-C7D5-608901224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5522" y="2258757"/>
            <a:ext cx="7766936" cy="1646302"/>
          </a:xfrm>
        </p:spPr>
        <p:txBody>
          <a:bodyPr/>
          <a:lstStyle/>
          <a:p>
            <a:pPr algn="ctr"/>
            <a:r>
              <a:rPr lang="en-GB" dirty="0"/>
              <a:t>Who is currently learning a foreign language?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58C4A-7376-B8DF-565E-F00E318F1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098176"/>
          </a:xfrm>
        </p:spPr>
        <p:txBody>
          <a:bodyPr>
            <a:normAutofit/>
          </a:bodyPr>
          <a:lstStyle/>
          <a:p>
            <a:pPr algn="l"/>
            <a:r>
              <a:rPr lang="en-GB" sz="3200" dirty="0"/>
              <a:t>1. Mrs Rolfe</a:t>
            </a:r>
          </a:p>
          <a:p>
            <a:pPr algn="l"/>
            <a:r>
              <a:rPr lang="en-GB" sz="3200" dirty="0"/>
              <a:t>2. Mrs Oliver</a:t>
            </a:r>
          </a:p>
          <a:p>
            <a:pPr algn="l"/>
            <a:r>
              <a:rPr lang="en-GB" sz="3200" dirty="0"/>
              <a:t>3. Mrs Small</a:t>
            </a:r>
          </a:p>
        </p:txBody>
      </p:sp>
    </p:spTree>
    <p:extLst>
      <p:ext uri="{BB962C8B-B14F-4D97-AF65-F5344CB8AC3E}">
        <p14:creationId xmlns:p14="http://schemas.microsoft.com/office/powerpoint/2010/main" val="69361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78C37-854B-C2C2-C7D5-608901224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5522" y="2258757"/>
            <a:ext cx="7766936" cy="1646302"/>
          </a:xfrm>
        </p:spPr>
        <p:txBody>
          <a:bodyPr/>
          <a:lstStyle/>
          <a:p>
            <a:pPr algn="ctr"/>
            <a:r>
              <a:rPr lang="en-GB" dirty="0"/>
              <a:t>Who has learnt a foreign language abroad?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58C4A-7376-B8DF-565E-F00E318F1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098176"/>
          </a:xfrm>
        </p:spPr>
        <p:txBody>
          <a:bodyPr>
            <a:normAutofit/>
          </a:bodyPr>
          <a:lstStyle/>
          <a:p>
            <a:pPr algn="l"/>
            <a:r>
              <a:rPr lang="en-GB" sz="3200" dirty="0"/>
              <a:t>1. Mr Nixon</a:t>
            </a:r>
          </a:p>
          <a:p>
            <a:pPr algn="l"/>
            <a:r>
              <a:rPr lang="en-GB" sz="3200" dirty="0"/>
              <a:t>2. Mrs Radbourne</a:t>
            </a:r>
          </a:p>
          <a:p>
            <a:pPr algn="l"/>
            <a:r>
              <a:rPr lang="en-GB" sz="3200" dirty="0"/>
              <a:t>3. Miss Smith</a:t>
            </a:r>
          </a:p>
        </p:txBody>
      </p:sp>
    </p:spTree>
    <p:extLst>
      <p:ext uri="{BB962C8B-B14F-4D97-AF65-F5344CB8AC3E}">
        <p14:creationId xmlns:p14="http://schemas.microsoft.com/office/powerpoint/2010/main" val="78125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78C37-854B-C2C2-C7D5-608901224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5522" y="2258757"/>
            <a:ext cx="7766936" cy="1646302"/>
          </a:xfrm>
        </p:spPr>
        <p:txBody>
          <a:bodyPr/>
          <a:lstStyle/>
          <a:p>
            <a:pPr algn="ctr"/>
            <a:r>
              <a:rPr lang="en-GB" dirty="0"/>
              <a:t>Who has 4 GCSEs in languages?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58C4A-7376-B8DF-565E-F00E318F1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098176"/>
          </a:xfrm>
        </p:spPr>
        <p:txBody>
          <a:bodyPr>
            <a:normAutofit/>
          </a:bodyPr>
          <a:lstStyle/>
          <a:p>
            <a:pPr algn="l"/>
            <a:r>
              <a:rPr lang="en-GB" sz="3200" dirty="0"/>
              <a:t>1. Mr Nicholls</a:t>
            </a:r>
          </a:p>
          <a:p>
            <a:pPr algn="l"/>
            <a:r>
              <a:rPr lang="en-GB" sz="3200" dirty="0"/>
              <a:t>2. Mrs Radbourne</a:t>
            </a:r>
          </a:p>
          <a:p>
            <a:pPr algn="l"/>
            <a:r>
              <a:rPr lang="en-GB" sz="3200" dirty="0"/>
              <a:t>3. Mr Matthews</a:t>
            </a:r>
          </a:p>
        </p:txBody>
      </p:sp>
    </p:spTree>
    <p:extLst>
      <p:ext uri="{BB962C8B-B14F-4D97-AF65-F5344CB8AC3E}">
        <p14:creationId xmlns:p14="http://schemas.microsoft.com/office/powerpoint/2010/main" val="105891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2809</TotalTime>
  <Words>147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Who has an A level in a foreign language?</vt:lpstr>
      <vt:lpstr>Who has lived in another country?</vt:lpstr>
      <vt:lpstr>Who has an A* or a grade 9 at GCSE in a language?</vt:lpstr>
      <vt:lpstr>Who has family members who live abroad?</vt:lpstr>
      <vt:lpstr>Who is currently learning a foreign language?</vt:lpstr>
      <vt:lpstr>Who has learnt a foreign language abroad?</vt:lpstr>
      <vt:lpstr>Who has 4 GCSEs in languages?</vt:lpstr>
    </vt:vector>
  </TitlesOfParts>
  <Company>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has an A level in a foreign language?</dc:title>
  <dc:creator>Mrs Radbourne</dc:creator>
  <cp:lastModifiedBy>Mrs Radbourne</cp:lastModifiedBy>
  <cp:revision>1</cp:revision>
  <dcterms:created xsi:type="dcterms:W3CDTF">2023-09-26T12:01:30Z</dcterms:created>
  <dcterms:modified xsi:type="dcterms:W3CDTF">2024-02-22T15:25:17Z</dcterms:modified>
</cp:coreProperties>
</file>