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74" r:id="rId1"/>
  </p:sldMasterIdLst>
  <p:sldIdLst>
    <p:sldId id="256" r:id="rId2"/>
    <p:sldId id="257" r:id="rId3"/>
    <p:sldId id="258" r:id="rId4"/>
    <p:sldId id="259" r:id="rId5"/>
    <p:sldId id="261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B47C12F-F3A1-45C1-BA26-F8E99B7F3B3A}" v="293" dt="2023-09-28T11:09:40.91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Mrs Radbourne" userId="463e5b42-3ef1-49a2-9a42-cd5941068274" providerId="ADAL" clId="{AB47C12F-F3A1-45C1-BA26-F8E99B7F3B3A}"/>
    <pc:docChg chg="custSel delSld modSld">
      <pc:chgData name="Mrs Radbourne" userId="463e5b42-3ef1-49a2-9a42-cd5941068274" providerId="ADAL" clId="{AB47C12F-F3A1-45C1-BA26-F8E99B7F3B3A}" dt="2023-09-28T11:10:23.474" v="309" actId="2696"/>
      <pc:docMkLst>
        <pc:docMk/>
      </pc:docMkLst>
      <pc:sldChg chg="modSp">
        <pc:chgData name="Mrs Radbourne" userId="463e5b42-3ef1-49a2-9a42-cd5941068274" providerId="ADAL" clId="{AB47C12F-F3A1-45C1-BA26-F8E99B7F3B3A}" dt="2023-09-28T11:01:19.946" v="59" actId="20577"/>
        <pc:sldMkLst>
          <pc:docMk/>
          <pc:sldMk cId="4165990127" sldId="256"/>
        </pc:sldMkLst>
        <pc:spChg chg="mod">
          <ac:chgData name="Mrs Radbourne" userId="463e5b42-3ef1-49a2-9a42-cd5941068274" providerId="ADAL" clId="{AB47C12F-F3A1-45C1-BA26-F8E99B7F3B3A}" dt="2023-09-28T10:58:22.902" v="6" actId="122"/>
          <ac:spMkLst>
            <pc:docMk/>
            <pc:sldMk cId="4165990127" sldId="256"/>
            <ac:spMk id="2" creationId="{C9978C37-854B-C2C2-C7D5-6089012243BE}"/>
          </ac:spMkLst>
        </pc:spChg>
        <pc:spChg chg="mod">
          <ac:chgData name="Mrs Radbourne" userId="463e5b42-3ef1-49a2-9a42-cd5941068274" providerId="ADAL" clId="{AB47C12F-F3A1-45C1-BA26-F8E99B7F3B3A}" dt="2023-09-28T11:01:19.946" v="59" actId="20577"/>
          <ac:spMkLst>
            <pc:docMk/>
            <pc:sldMk cId="4165990127" sldId="256"/>
            <ac:spMk id="3" creationId="{39058C4A-7376-B8DF-565E-F00E318F1B31}"/>
          </ac:spMkLst>
        </pc:spChg>
      </pc:sldChg>
      <pc:sldChg chg="modSp mod">
        <pc:chgData name="Mrs Radbourne" userId="463e5b42-3ef1-49a2-9a42-cd5941068274" providerId="ADAL" clId="{AB47C12F-F3A1-45C1-BA26-F8E99B7F3B3A}" dt="2023-09-28T11:02:55.994" v="125" actId="20577"/>
        <pc:sldMkLst>
          <pc:docMk/>
          <pc:sldMk cId="3993932686" sldId="257"/>
        </pc:sldMkLst>
        <pc:spChg chg="mod">
          <ac:chgData name="Mrs Radbourne" userId="463e5b42-3ef1-49a2-9a42-cd5941068274" providerId="ADAL" clId="{AB47C12F-F3A1-45C1-BA26-F8E99B7F3B3A}" dt="2023-09-28T10:58:27.584" v="8" actId="20577"/>
          <ac:spMkLst>
            <pc:docMk/>
            <pc:sldMk cId="3993932686" sldId="257"/>
            <ac:spMk id="2" creationId="{C9978C37-854B-C2C2-C7D5-6089012243BE}"/>
          </ac:spMkLst>
        </pc:spChg>
        <pc:spChg chg="mod">
          <ac:chgData name="Mrs Radbourne" userId="463e5b42-3ef1-49a2-9a42-cd5941068274" providerId="ADAL" clId="{AB47C12F-F3A1-45C1-BA26-F8E99B7F3B3A}" dt="2023-09-28T11:02:55.994" v="125" actId="20577"/>
          <ac:spMkLst>
            <pc:docMk/>
            <pc:sldMk cId="3993932686" sldId="257"/>
            <ac:spMk id="3" creationId="{39058C4A-7376-B8DF-565E-F00E318F1B31}"/>
          </ac:spMkLst>
        </pc:spChg>
      </pc:sldChg>
      <pc:sldChg chg="modSp mod modAnim">
        <pc:chgData name="Mrs Radbourne" userId="463e5b42-3ef1-49a2-9a42-cd5941068274" providerId="ADAL" clId="{AB47C12F-F3A1-45C1-BA26-F8E99B7F3B3A}" dt="2023-09-28T11:05:30.547" v="200" actId="20577"/>
        <pc:sldMkLst>
          <pc:docMk/>
          <pc:sldMk cId="181213996" sldId="258"/>
        </pc:sldMkLst>
        <pc:spChg chg="mod">
          <ac:chgData name="Mrs Radbourne" userId="463e5b42-3ef1-49a2-9a42-cd5941068274" providerId="ADAL" clId="{AB47C12F-F3A1-45C1-BA26-F8E99B7F3B3A}" dt="2023-09-28T10:58:34.702" v="10" actId="20577"/>
          <ac:spMkLst>
            <pc:docMk/>
            <pc:sldMk cId="181213996" sldId="258"/>
            <ac:spMk id="2" creationId="{C9978C37-854B-C2C2-C7D5-6089012243BE}"/>
          </ac:spMkLst>
        </pc:spChg>
        <pc:spChg chg="mod">
          <ac:chgData name="Mrs Radbourne" userId="463e5b42-3ef1-49a2-9a42-cd5941068274" providerId="ADAL" clId="{AB47C12F-F3A1-45C1-BA26-F8E99B7F3B3A}" dt="2023-09-28T11:05:30.547" v="200" actId="20577"/>
          <ac:spMkLst>
            <pc:docMk/>
            <pc:sldMk cId="181213996" sldId="258"/>
            <ac:spMk id="3" creationId="{39058C4A-7376-B8DF-565E-F00E318F1B31}"/>
          </ac:spMkLst>
        </pc:spChg>
      </pc:sldChg>
      <pc:sldChg chg="modSp mod">
        <pc:chgData name="Mrs Radbourne" userId="463e5b42-3ef1-49a2-9a42-cd5941068274" providerId="ADAL" clId="{AB47C12F-F3A1-45C1-BA26-F8E99B7F3B3A}" dt="2023-09-28T11:07:31.741" v="248" actId="20577"/>
        <pc:sldMkLst>
          <pc:docMk/>
          <pc:sldMk cId="1983026562" sldId="259"/>
        </pc:sldMkLst>
        <pc:spChg chg="mod">
          <ac:chgData name="Mrs Radbourne" userId="463e5b42-3ef1-49a2-9a42-cd5941068274" providerId="ADAL" clId="{AB47C12F-F3A1-45C1-BA26-F8E99B7F3B3A}" dt="2023-09-28T10:58:40.200" v="12" actId="20577"/>
          <ac:spMkLst>
            <pc:docMk/>
            <pc:sldMk cId="1983026562" sldId="259"/>
            <ac:spMk id="2" creationId="{C9978C37-854B-C2C2-C7D5-6089012243BE}"/>
          </ac:spMkLst>
        </pc:spChg>
        <pc:spChg chg="mod">
          <ac:chgData name="Mrs Radbourne" userId="463e5b42-3ef1-49a2-9a42-cd5941068274" providerId="ADAL" clId="{AB47C12F-F3A1-45C1-BA26-F8E99B7F3B3A}" dt="2023-09-28T11:07:31.741" v="248" actId="20577"/>
          <ac:spMkLst>
            <pc:docMk/>
            <pc:sldMk cId="1983026562" sldId="259"/>
            <ac:spMk id="3" creationId="{39058C4A-7376-B8DF-565E-F00E318F1B31}"/>
          </ac:spMkLst>
        </pc:spChg>
      </pc:sldChg>
      <pc:sldChg chg="modSp del mod">
        <pc:chgData name="Mrs Radbourne" userId="463e5b42-3ef1-49a2-9a42-cd5941068274" providerId="ADAL" clId="{AB47C12F-F3A1-45C1-BA26-F8E99B7F3B3A}" dt="2023-09-28T11:07:59.563" v="249" actId="2696"/>
        <pc:sldMkLst>
          <pc:docMk/>
          <pc:sldMk cId="693618257" sldId="260"/>
        </pc:sldMkLst>
        <pc:spChg chg="mod">
          <ac:chgData name="Mrs Radbourne" userId="463e5b42-3ef1-49a2-9a42-cd5941068274" providerId="ADAL" clId="{AB47C12F-F3A1-45C1-BA26-F8E99B7F3B3A}" dt="2023-09-28T10:58:47.027" v="14" actId="20577"/>
          <ac:spMkLst>
            <pc:docMk/>
            <pc:sldMk cId="693618257" sldId="260"/>
            <ac:spMk id="2" creationId="{C9978C37-854B-C2C2-C7D5-6089012243BE}"/>
          </ac:spMkLst>
        </pc:spChg>
      </pc:sldChg>
      <pc:sldChg chg="modSp mod">
        <pc:chgData name="Mrs Radbourne" userId="463e5b42-3ef1-49a2-9a42-cd5941068274" providerId="ADAL" clId="{AB47C12F-F3A1-45C1-BA26-F8E99B7F3B3A}" dt="2023-09-28T11:09:40.917" v="308" actId="20577"/>
        <pc:sldMkLst>
          <pc:docMk/>
          <pc:sldMk cId="781256765" sldId="261"/>
        </pc:sldMkLst>
        <pc:spChg chg="mod">
          <ac:chgData name="Mrs Radbourne" userId="463e5b42-3ef1-49a2-9a42-cd5941068274" providerId="ADAL" clId="{AB47C12F-F3A1-45C1-BA26-F8E99B7F3B3A}" dt="2023-09-28T11:08:06.555" v="251" actId="20577"/>
          <ac:spMkLst>
            <pc:docMk/>
            <pc:sldMk cId="781256765" sldId="261"/>
            <ac:spMk id="2" creationId="{C9978C37-854B-C2C2-C7D5-6089012243BE}"/>
          </ac:spMkLst>
        </pc:spChg>
        <pc:spChg chg="mod">
          <ac:chgData name="Mrs Radbourne" userId="463e5b42-3ef1-49a2-9a42-cd5941068274" providerId="ADAL" clId="{AB47C12F-F3A1-45C1-BA26-F8E99B7F3B3A}" dt="2023-09-28T11:09:40.917" v="308" actId="20577"/>
          <ac:spMkLst>
            <pc:docMk/>
            <pc:sldMk cId="781256765" sldId="261"/>
            <ac:spMk id="3" creationId="{39058C4A-7376-B8DF-565E-F00E318F1B31}"/>
          </ac:spMkLst>
        </pc:spChg>
      </pc:sldChg>
      <pc:sldChg chg="modSp del mod">
        <pc:chgData name="Mrs Radbourne" userId="463e5b42-3ef1-49a2-9a42-cd5941068274" providerId="ADAL" clId="{AB47C12F-F3A1-45C1-BA26-F8E99B7F3B3A}" dt="2023-09-28T11:10:23.474" v="309" actId="2696"/>
        <pc:sldMkLst>
          <pc:docMk/>
          <pc:sldMk cId="1058919218" sldId="262"/>
        </pc:sldMkLst>
        <pc:spChg chg="mod">
          <ac:chgData name="Mrs Radbourne" userId="463e5b42-3ef1-49a2-9a42-cd5941068274" providerId="ADAL" clId="{AB47C12F-F3A1-45C1-BA26-F8E99B7F3B3A}" dt="2023-09-28T10:59:00.194" v="18" actId="20577"/>
          <ac:spMkLst>
            <pc:docMk/>
            <pc:sldMk cId="1058919218" sldId="262"/>
            <ac:spMk id="2" creationId="{C9978C37-854B-C2C2-C7D5-6089012243BE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529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42923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9391008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4596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76416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596300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145839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2994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2008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02680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26920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19847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8405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134902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47922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74803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C19D0F-0897-4AC2-A125-0853812CC49B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53B105AB-55B8-417D-9CAD-8B2FA581CFE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96879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5" r:id="rId1"/>
    <p:sldLayoutId id="2147483776" r:id="rId2"/>
    <p:sldLayoutId id="2147483777" r:id="rId3"/>
    <p:sldLayoutId id="2147483778" r:id="rId4"/>
    <p:sldLayoutId id="2147483779" r:id="rId5"/>
    <p:sldLayoutId id="2147483780" r:id="rId6"/>
    <p:sldLayoutId id="2147483781" r:id="rId7"/>
    <p:sldLayoutId id="2147483782" r:id="rId8"/>
    <p:sldLayoutId id="2147483783" r:id="rId9"/>
    <p:sldLayoutId id="2147483784" r:id="rId10"/>
    <p:sldLayoutId id="2147483785" r:id="rId11"/>
    <p:sldLayoutId id="2147483786" r:id="rId12"/>
    <p:sldLayoutId id="2147483787" r:id="rId13"/>
    <p:sldLayoutId id="2147483788" r:id="rId14"/>
    <p:sldLayoutId id="2147483789" r:id="rId15"/>
    <p:sldLayoutId id="214748379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GB" dirty="0"/>
              <a:t>1.Who has an A level in a foreign language?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Mrs Robinson</a:t>
            </a:r>
          </a:p>
          <a:p>
            <a:pPr algn="l"/>
            <a:r>
              <a:rPr lang="en-GB" sz="3200" dirty="0"/>
              <a:t>2. Mrs Hersey</a:t>
            </a:r>
          </a:p>
          <a:p>
            <a:pPr algn="l"/>
            <a:r>
              <a:rPr lang="en-GB" sz="3200" dirty="0"/>
              <a:t>3. Ms Broughton</a:t>
            </a:r>
          </a:p>
        </p:txBody>
      </p:sp>
    </p:spTree>
    <p:extLst>
      <p:ext uri="{BB962C8B-B14F-4D97-AF65-F5344CB8AC3E}">
        <p14:creationId xmlns:p14="http://schemas.microsoft.com/office/powerpoint/2010/main" val="41659901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522" y="2258757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2.Who has lived in another country?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Ms Broughton</a:t>
            </a:r>
          </a:p>
          <a:p>
            <a:pPr algn="l"/>
            <a:r>
              <a:rPr lang="en-GB" sz="3200" dirty="0"/>
              <a:t>2. Mrs Hersey</a:t>
            </a:r>
          </a:p>
          <a:p>
            <a:pPr algn="l"/>
            <a:r>
              <a:rPr lang="en-GB" sz="3200" dirty="0"/>
              <a:t>3. Mrs Robinson</a:t>
            </a:r>
          </a:p>
        </p:txBody>
      </p:sp>
    </p:spTree>
    <p:extLst>
      <p:ext uri="{BB962C8B-B14F-4D97-AF65-F5344CB8AC3E}">
        <p14:creationId xmlns:p14="http://schemas.microsoft.com/office/powerpoint/2010/main" val="399393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522" y="2258757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3.Who has an A* or a grade 9 at GCSE in a language?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Mr Matthews</a:t>
            </a:r>
          </a:p>
          <a:p>
            <a:pPr algn="l"/>
            <a:r>
              <a:rPr lang="en-GB" sz="3200" dirty="0"/>
              <a:t>2. Mrs Darlington</a:t>
            </a:r>
          </a:p>
          <a:p>
            <a:pPr algn="l"/>
            <a:r>
              <a:rPr lang="en-GB" sz="3200" dirty="0"/>
              <a:t>3. Miss Churchman</a:t>
            </a:r>
          </a:p>
        </p:txBody>
      </p:sp>
    </p:spTree>
    <p:extLst>
      <p:ext uri="{BB962C8B-B14F-4D97-AF65-F5344CB8AC3E}">
        <p14:creationId xmlns:p14="http://schemas.microsoft.com/office/powerpoint/2010/main" val="181213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522" y="2258757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4.Who has family members who live abroad?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Miss Smith</a:t>
            </a:r>
          </a:p>
          <a:p>
            <a:pPr algn="l"/>
            <a:r>
              <a:rPr lang="en-GB" sz="3200" dirty="0"/>
              <a:t>2. Mrs Gerrish</a:t>
            </a:r>
          </a:p>
          <a:p>
            <a:pPr algn="l"/>
            <a:r>
              <a:rPr lang="en-GB" sz="3200" dirty="0"/>
              <a:t>3. Mr Wall</a:t>
            </a:r>
          </a:p>
        </p:txBody>
      </p:sp>
    </p:spTree>
    <p:extLst>
      <p:ext uri="{BB962C8B-B14F-4D97-AF65-F5344CB8AC3E}">
        <p14:creationId xmlns:p14="http://schemas.microsoft.com/office/powerpoint/2010/main" val="19830265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78C37-854B-C2C2-C7D5-6089012243B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345522" y="2258757"/>
            <a:ext cx="7766936" cy="1646302"/>
          </a:xfrm>
        </p:spPr>
        <p:txBody>
          <a:bodyPr/>
          <a:lstStyle/>
          <a:p>
            <a:pPr algn="ctr"/>
            <a:r>
              <a:rPr lang="en-GB" dirty="0"/>
              <a:t>5.Who has learnt a foreign language abroad?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058C4A-7376-B8DF-565E-F00E318F1B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2098176"/>
          </a:xfrm>
        </p:spPr>
        <p:txBody>
          <a:bodyPr>
            <a:normAutofit/>
          </a:bodyPr>
          <a:lstStyle/>
          <a:p>
            <a:pPr algn="l"/>
            <a:r>
              <a:rPr lang="en-GB" sz="3200" dirty="0"/>
              <a:t>1. Mrs Wade</a:t>
            </a:r>
          </a:p>
          <a:p>
            <a:pPr algn="l"/>
            <a:r>
              <a:rPr lang="en-GB" sz="3200" dirty="0"/>
              <a:t>2. Mr Gibson</a:t>
            </a:r>
          </a:p>
          <a:p>
            <a:pPr algn="l"/>
            <a:r>
              <a:rPr lang="en-GB" sz="3200" dirty="0"/>
              <a:t>3. Mrs Garlick</a:t>
            </a:r>
          </a:p>
        </p:txBody>
      </p:sp>
    </p:spTree>
    <p:extLst>
      <p:ext uri="{BB962C8B-B14F-4D97-AF65-F5344CB8AC3E}">
        <p14:creationId xmlns:p14="http://schemas.microsoft.com/office/powerpoint/2010/main" val="7812567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Facet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2829</TotalTime>
  <Words>118</Words>
  <Application>Microsoft Office PowerPoint</Application>
  <PresentationFormat>Widescreen</PresentationFormat>
  <Paragraphs>20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</vt:lpstr>
      <vt:lpstr>1.Who has an A level in a foreign language?</vt:lpstr>
      <vt:lpstr>2.Who has lived in another country?</vt:lpstr>
      <vt:lpstr>3.Who has an A* or a grade 9 at GCSE in a language?</vt:lpstr>
      <vt:lpstr>4.Who has family members who live abroad?</vt:lpstr>
      <vt:lpstr>5.Who has learnt a foreign language abroad?</vt:lpstr>
    </vt:vector>
  </TitlesOfParts>
  <Company>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Who has an A level in a foreign language?</dc:title>
  <dc:creator>Mrs Radbourne</dc:creator>
  <cp:lastModifiedBy>Mrs Radbourne</cp:lastModifiedBy>
  <cp:revision>1</cp:revision>
  <dcterms:created xsi:type="dcterms:W3CDTF">2023-09-26T12:01:30Z</dcterms:created>
  <dcterms:modified xsi:type="dcterms:W3CDTF">2023-09-28T11:10:32Z</dcterms:modified>
</cp:coreProperties>
</file>