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2E39-2F12-4197-A91F-3DA4C4C6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192A9-7251-452E-97DC-B9EDCC819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0F9A-F799-4F2E-8F71-9B565003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6BD-2DE1-4098-AFE4-A79F0A48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FD8FD-AEE2-4CF8-BA23-0FD4A8A6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5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0704-7F49-4EA0-9A70-82ADD9C1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3A1E8-8EE3-4A79-972A-A988D8F24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1CBF-5541-4812-9A69-7A9E1D4A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8F3C-1E47-4395-AF73-4A4678F5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A4D87-A292-4C27-8061-114034FC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6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4D445-E142-4E6B-9D46-81DA2CB31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AC7EA-F729-4B43-8C05-78F57274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47CA8-B0FA-4987-BCDF-3D84F390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891FF-29A5-42AF-9532-AE274E1D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511B9-0239-4204-94D7-93DB6720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326C-C50C-478B-BBE0-972D81F6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F136B-397C-4155-95DD-FF3E07A8B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8C3E4-166A-45B5-B25C-220B7C67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9991-F606-4E94-A771-A775F717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81D95-98BA-4EA4-8571-82354F2C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24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7850-926B-4594-994D-F492B6FE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F82F-4E57-4034-8A6D-731182FF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8806-E21C-4FD8-AA7A-B24DD995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C0DBC-14C6-4D4E-9142-09E3C0AD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370A-EE93-40FB-BE6D-E2027288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46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83A3-4BE2-4F32-9CD6-DE656C12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E0DA3-D861-41CD-B323-F4E22A879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C7D59-6844-4173-ACE7-A544916AB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8AA76-4214-4B55-8B44-9CE78B50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A9EE-D020-4AE6-B048-FA1F48D3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0623E-34A9-49E9-8AC1-E9FF337A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B06E-F4EF-42CE-8D70-B6EC530B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CE518-7EAD-4F08-AA65-EC601968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7A2B-899C-48E7-8D37-AF8766E74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A429B-DAD9-495F-BFBE-ABF9E0D90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2B4E8-D795-44B1-806C-08AAE4E0E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21865-B3C0-4D90-AEB7-0DE931BA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8546B-6CEB-43AC-8ACC-56CC9FE9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69A53-AB69-4118-A029-3BE11713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2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62C0F-4CA1-4ED2-9437-E329C01A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3CFE8-6557-477E-853D-A914221B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9288B-69E4-454C-85F7-C2E4989F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B47E-D494-4781-8844-C23050DE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1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5FF4D7-3380-4955-A29E-F3784635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899C5-4A17-4F48-BE37-600211B1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3C2FA-6D3D-4D60-87EC-C11F2513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0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25E0-A250-40FC-8B64-622FBD41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B96C9-4433-4B08-9B12-7A225E49C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33620-95FA-4557-883B-C3AD16788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45B8F-C3A5-4365-A38F-5BAF4F20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DA051-5E8D-47B6-8F43-C47241FD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2E17F-DF1F-4193-A963-A8CC5096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1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5DA4-92C5-4C9F-B43B-984076CA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E4256-230A-4F4C-95D0-49A3463CC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7A3C-9A73-4DC6-B580-7A22E42F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DECFC-338A-4666-B640-9A92F80F0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F9820-DC6F-4A8B-88A4-CFC56163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ACF0F-1766-4115-ADCF-FD59B9ED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4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9C58-17D0-4984-8B7D-B19EC38D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CFE50-BF9A-449B-AD28-5B2267CE8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5C56-67C7-49AD-898C-3D9AB0011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149F0-1075-43F6-A695-9838844CB2ED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80036-DB15-4797-89EB-C4D2F6C23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134D-D992-4D4F-A82B-6D59D9341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432E-FD9A-4155-A593-F53EBA22F7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rewsce.bigcartel.com/" TargetMode="External"/><Relationship Id="rId2" Type="http://schemas.openxmlformats.org/officeDocument/2006/relationships/hyperlink" Target="https://st-andrews.oxon.sch.uk/school-information/school-unifo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-andrews.oxon.sch.uk/termdat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C851-C47A-4F0D-9589-F5EB7C72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96B7D-EF56-4BF8-AD40-5198DDB30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7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5050-827E-4588-932E-D3290B3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C662-E443-4797-93EC-99B541EFD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Class Teachers: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Tortoiseshell- Miss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Surman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Red Admiral- Mrs Thompson/ Mrs Wade (Fridays)</a:t>
            </a:r>
          </a:p>
          <a:p>
            <a:pPr marL="0" indent="0">
              <a:buNone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Teaching Assistants: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Mrs Collins/ Ms Osmond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Mrs Cummins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Ms Wright</a:t>
            </a:r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Mrs McClement (Tuesday and Thursday morning)</a:t>
            </a:r>
          </a:p>
        </p:txBody>
      </p:sp>
    </p:spTree>
    <p:extLst>
      <p:ext uri="{BB962C8B-B14F-4D97-AF65-F5344CB8AC3E}">
        <p14:creationId xmlns:p14="http://schemas.microsoft.com/office/powerpoint/2010/main" val="19176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5BB1-29BA-4E09-AA1C-F08AF08A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en-GB" dirty="0"/>
              <a:t>Useful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B922-D1D3-4F80-A24B-93547859B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4198"/>
            <a:ext cx="10515600" cy="510276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School uniform including PE and swimming kit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https://st-andrews.oxon.sch.uk/school-information/school-uniform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http://www.standrewsce.bigcartel.com/</a:t>
            </a:r>
            <a:r>
              <a:rPr lang="en-GB" dirty="0"/>
              <a:t>  - to order uniform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remember to label all items of clothing and footwear </a:t>
            </a:r>
            <a:r>
              <a:rPr lang="en-GB" b="1" i="1" dirty="0"/>
              <a:t>BEFORE </a:t>
            </a:r>
            <a:r>
              <a:rPr lang="en-GB" dirty="0"/>
              <a:t>YOUR CHILD STARTS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Footwear- THINK- Can my child fasten their shoes independently?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Ooooops</a:t>
            </a:r>
            <a:r>
              <a:rPr lang="en-GB" dirty="0"/>
              <a:t> moments!- Spare clothes please in a named plastic bag.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Learning environment- both indoors and outdoors so do make sure your child has practical clothing, suitable for the seasonal changes.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8D8F2-0BED-47D5-9AE5-AFE838401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20475" r="19861" b="11743"/>
          <a:stretch/>
        </p:blipFill>
        <p:spPr>
          <a:xfrm rot="5400000">
            <a:off x="9812346" y="655569"/>
            <a:ext cx="2324056" cy="1743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3D5B6-8E99-464C-8960-11C0AF6A4F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5"/>
          <a:stretch/>
        </p:blipFill>
        <p:spPr>
          <a:xfrm rot="5400000">
            <a:off x="9972306" y="3430666"/>
            <a:ext cx="2004134" cy="20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6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7B93-2AFA-4FD2-9C05-172A7FEF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r>
              <a:rPr lang="en-GB" dirty="0"/>
              <a:t>Things to bring to school-LABELLED PLEASE!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4514-753A-413A-ADBD-8ACE9E2B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636"/>
            <a:ext cx="10515600" cy="4974327"/>
          </a:xfrm>
        </p:spPr>
        <p:txBody>
          <a:bodyPr>
            <a:normAutofit/>
          </a:bodyPr>
          <a:lstStyle/>
          <a:p>
            <a:r>
              <a:rPr lang="en-GB" sz="3200" dirty="0"/>
              <a:t>Suitable coats—nothing too special!</a:t>
            </a:r>
          </a:p>
          <a:p>
            <a:r>
              <a:rPr lang="en-GB" sz="3200" dirty="0"/>
              <a:t>Hats, scarves, gloves and sun hats (where applicable) </a:t>
            </a:r>
          </a:p>
          <a:p>
            <a:r>
              <a:rPr lang="en-GB" sz="3200" dirty="0"/>
              <a:t>Water bottles – plastic or metal</a:t>
            </a:r>
          </a:p>
          <a:p>
            <a:r>
              <a:rPr lang="en-GB" sz="3200" dirty="0"/>
              <a:t>Book bags, reading records and reading books—these are checked and changed regularly. </a:t>
            </a:r>
          </a:p>
          <a:p>
            <a:r>
              <a:rPr lang="en-GB" sz="3200" dirty="0"/>
              <a:t>A pair of wellies-which can be left at school</a:t>
            </a:r>
          </a:p>
          <a:p>
            <a:r>
              <a:rPr lang="en-GB" sz="3200" dirty="0"/>
              <a:t>PE bag every Monday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2E940-CF1E-4483-8E8E-684CE081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01" y="4359917"/>
            <a:ext cx="3021496" cy="22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313-A4A6-43F8-8DBF-93FEE120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0431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959F2-4454-4BD4-A78C-275EE0275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658"/>
            <a:ext cx="10515600" cy="54341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Transition visits:</a:t>
            </a:r>
          </a:p>
          <a:p>
            <a:pPr marL="0" indent="0">
              <a:buNone/>
            </a:pPr>
            <a:r>
              <a:rPr lang="en-GB" dirty="0"/>
              <a:t>Children who attend Ladybird pre-school can visit on Thursday 8th and Wednesday 28th June from 3.45 to 4.30pm. (Parents and children)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Children from all other EYFS settings will visit on Thursday 22nd June and Wednesday 5th July from 3.45 to 4.30pm (Parents and Children)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Both groups (children only): Tuesday 11th July 9.40 to 11.00am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School Term dates: </a:t>
            </a:r>
            <a:r>
              <a:rPr lang="en-GB" dirty="0">
                <a:hlinkClick r:id="rId2"/>
              </a:rPr>
              <a:t>https://st-andrews.oxon.sch.uk/termdates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*From Monday 18th September, our intention is for all children to attend full time (8.45am- 3.15) – before this date you may choose for your child to attend part time.</a:t>
            </a:r>
          </a:p>
          <a:p>
            <a:pPr marL="0" indent="0">
              <a:buNone/>
            </a:pPr>
            <a:r>
              <a:rPr lang="en-GB" i="1" dirty="0"/>
              <a:t>Any amendments to this will be on an individual basis.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6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44ED-8CB5-4E1D-AB4C-FC5E4FD6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day! Tuesday 5</a:t>
            </a:r>
            <a:r>
              <a:rPr lang="en-GB" baseline="30000" dirty="0"/>
              <a:t>th</a:t>
            </a:r>
            <a:r>
              <a:rPr lang="en-GB" dirty="0"/>
              <a:t> September.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DD5E1-4F12-4B6F-A3CD-E2A00AA68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/>
              <a:t>*Please bring children to the blue gates at the EYFS entrance. Say goodbye and send them through the gate independently.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Go home and have a cup of tea!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Please collect your child at the gate at 3.10/3.15. *Remember to wave to us!- This will help us and your child to find you amongst the crowd.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481AE-CE47-4C07-B87E-2728068A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en-GB" dirty="0"/>
              <a:t>The School 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6E4BEA-6914-465A-962E-1478D01554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8:45 Fidgety fingers</a:t>
            </a:r>
          </a:p>
          <a:p>
            <a:r>
              <a:rPr lang="en-GB" dirty="0"/>
              <a:t> 9:05 Register </a:t>
            </a:r>
          </a:p>
          <a:p>
            <a:r>
              <a:rPr lang="en-GB" dirty="0"/>
              <a:t>9:10 Maths-whole class</a:t>
            </a:r>
          </a:p>
          <a:p>
            <a:r>
              <a:rPr lang="en-GB" dirty="0"/>
              <a:t>9.20 Maths groups/ continuous provision</a:t>
            </a:r>
          </a:p>
          <a:p>
            <a:r>
              <a:rPr lang="en-GB" dirty="0"/>
              <a:t>10.00 Daily phonics – whole class</a:t>
            </a:r>
          </a:p>
          <a:p>
            <a:r>
              <a:rPr lang="en-GB" dirty="0"/>
              <a:t>10.15 Phonics groups/ continuous provision</a:t>
            </a:r>
          </a:p>
          <a:p>
            <a:r>
              <a:rPr lang="en-GB" dirty="0"/>
              <a:t>11:15 Tidy up</a:t>
            </a:r>
          </a:p>
          <a:p>
            <a:r>
              <a:rPr lang="en-GB" dirty="0"/>
              <a:t>11.30 Collective Worship</a:t>
            </a:r>
          </a:p>
          <a:p>
            <a:r>
              <a:rPr lang="en-GB" dirty="0"/>
              <a:t>11.45 Lunch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2971FA-C82D-45E6-890F-2C894C209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1.00 Register</a:t>
            </a:r>
          </a:p>
          <a:p>
            <a:r>
              <a:rPr lang="en-GB" dirty="0"/>
              <a:t>1:10 Book time</a:t>
            </a:r>
          </a:p>
          <a:p>
            <a:r>
              <a:rPr lang="en-GB" dirty="0"/>
              <a:t>1:20 Curriculum input/whole class teaching</a:t>
            </a:r>
          </a:p>
          <a:p>
            <a:r>
              <a:rPr lang="en-GB" dirty="0"/>
              <a:t>1:30 Child Initiated Learning/adult focus groups</a:t>
            </a:r>
          </a:p>
          <a:p>
            <a:r>
              <a:rPr lang="en-GB" dirty="0"/>
              <a:t>2.20 Tidy up time</a:t>
            </a:r>
          </a:p>
          <a:p>
            <a:r>
              <a:rPr lang="en-GB" dirty="0"/>
              <a:t>2.30 Snack</a:t>
            </a:r>
          </a:p>
          <a:p>
            <a:r>
              <a:rPr lang="en-GB" dirty="0"/>
              <a:t>2.50 Story</a:t>
            </a:r>
          </a:p>
          <a:p>
            <a:r>
              <a:rPr lang="en-GB" dirty="0"/>
              <a:t>3.00 Home time prep.</a:t>
            </a:r>
          </a:p>
          <a:p>
            <a:r>
              <a:rPr lang="en-GB" dirty="0"/>
              <a:t>3.10/3.15 Home time </a:t>
            </a:r>
          </a:p>
        </p:txBody>
      </p:sp>
    </p:spTree>
    <p:extLst>
      <p:ext uri="{BB962C8B-B14F-4D97-AF65-F5344CB8AC3E}">
        <p14:creationId xmlns:p14="http://schemas.microsoft.com/office/powerpoint/2010/main" val="283485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3c68fb-a831-44ef-8bc9-1f53169661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CA427990DD048A83AAEACA410FF05" ma:contentTypeVersion="15" ma:contentTypeDescription="Create a new document." ma:contentTypeScope="" ma:versionID="87862acc92d84a41735545891d129e69">
  <xsd:schema xmlns:xsd="http://www.w3.org/2001/XMLSchema" xmlns:xs="http://www.w3.org/2001/XMLSchema" xmlns:p="http://schemas.microsoft.com/office/2006/metadata/properties" xmlns:ns3="613c68fb-a831-44ef-8bc9-1f5316966112" xmlns:ns4="63c69a4e-fade-432b-9f15-dd26966cfec3" targetNamespace="http://schemas.microsoft.com/office/2006/metadata/properties" ma:root="true" ma:fieldsID="3e359ac3ba76c0d8e6456db68c380660" ns3:_="" ns4:_="">
    <xsd:import namespace="613c68fb-a831-44ef-8bc9-1f5316966112"/>
    <xsd:import namespace="63c69a4e-fade-432b-9f15-dd26966cfe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c68fb-a831-44ef-8bc9-1f53169661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69a4e-fade-432b-9f15-dd26966cf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3BEE2-3D37-491A-8668-7EDCCF3DB3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B70B96-3C4F-486A-A529-9B857F839E43}">
  <ds:schemaRefs>
    <ds:schemaRef ds:uri="613c68fb-a831-44ef-8bc9-1f53169661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3c69a4e-fade-432b-9f15-dd26966cfe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32420F-B1AA-4323-BECB-D11641119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c68fb-a831-44ef-8bc9-1f5316966112"/>
    <ds:schemaRef ds:uri="63c69a4e-fade-432b-9f15-dd26966cf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470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WELCOME</vt:lpstr>
      <vt:lpstr>Staffing</vt:lpstr>
      <vt:lpstr>Useful information</vt:lpstr>
      <vt:lpstr>Things to bring to school-LABELLED PLEASE!</vt:lpstr>
      <vt:lpstr>Important dates</vt:lpstr>
      <vt:lpstr>The first day! Tuesday 5th September.  </vt:lpstr>
      <vt:lpstr>The School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Mrs Thompson</dc:creator>
  <cp:lastModifiedBy>Mrs Thompson</cp:lastModifiedBy>
  <cp:revision>9</cp:revision>
  <dcterms:created xsi:type="dcterms:W3CDTF">2023-05-02T12:24:09Z</dcterms:created>
  <dcterms:modified xsi:type="dcterms:W3CDTF">2023-05-11T08:04:22Z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0x010100D43CA427990DD048A83AAEACA410FF05</vt:lpwstr>
  </property>
</Properties>
</file>