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9" r:id="rId7"/>
    <p:sldId id="264" r:id="rId8"/>
    <p:sldId id="260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3DDD3C-D1F2-F459-FF45-D3F796DE93B1}" v="151" dt="2020-10-07T11:08:55.7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s Ludlow" userId="4ccb2871-ac2e-4c6c-9687-36aecb7f2d0d" providerId="ADAL" clId="{FFC42A05-5E66-4946-BEC3-1C0C3EABDA4A}"/>
    <pc:docChg chg="undo custSel modSld">
      <pc:chgData name="Mrs Ludlow" userId="4ccb2871-ac2e-4c6c-9687-36aecb7f2d0d" providerId="ADAL" clId="{FFC42A05-5E66-4946-BEC3-1C0C3EABDA4A}" dt="2020-10-04T13:31:07.239" v="505" actId="1076"/>
      <pc:docMkLst>
        <pc:docMk/>
      </pc:docMkLst>
      <pc:sldChg chg="modSp">
        <pc:chgData name="Mrs Ludlow" userId="4ccb2871-ac2e-4c6c-9687-36aecb7f2d0d" providerId="ADAL" clId="{FFC42A05-5E66-4946-BEC3-1C0C3EABDA4A}" dt="2020-10-04T13:09:44.909" v="0" actId="1036"/>
        <pc:sldMkLst>
          <pc:docMk/>
          <pc:sldMk cId="2309727740" sldId="256"/>
        </pc:sldMkLst>
        <pc:picChg chg="mod">
          <ac:chgData name="Mrs Ludlow" userId="4ccb2871-ac2e-4c6c-9687-36aecb7f2d0d" providerId="ADAL" clId="{FFC42A05-5E66-4946-BEC3-1C0C3EABDA4A}" dt="2020-10-04T13:09:44.909" v="0" actId="1036"/>
          <ac:picMkLst>
            <pc:docMk/>
            <pc:sldMk cId="2309727740" sldId="256"/>
            <ac:picMk id="5" creationId="{070EB8E0-9C38-4A84-97AB-388B9D9F3839}"/>
          </ac:picMkLst>
        </pc:picChg>
      </pc:sldChg>
      <pc:sldChg chg="modSp">
        <pc:chgData name="Mrs Ludlow" userId="4ccb2871-ac2e-4c6c-9687-36aecb7f2d0d" providerId="ADAL" clId="{FFC42A05-5E66-4946-BEC3-1C0C3EABDA4A}" dt="2020-10-04T13:12:00.827" v="121" actId="20577"/>
        <pc:sldMkLst>
          <pc:docMk/>
          <pc:sldMk cId="1979993759" sldId="257"/>
        </pc:sldMkLst>
        <pc:spChg chg="mod">
          <ac:chgData name="Mrs Ludlow" userId="4ccb2871-ac2e-4c6c-9687-36aecb7f2d0d" providerId="ADAL" clId="{FFC42A05-5E66-4946-BEC3-1C0C3EABDA4A}" dt="2020-10-04T13:12:00.827" v="121" actId="20577"/>
          <ac:spMkLst>
            <pc:docMk/>
            <pc:sldMk cId="1979993759" sldId="257"/>
            <ac:spMk id="8" creationId="{47726E46-8129-495A-99F6-1F8CB6690ED5}"/>
          </ac:spMkLst>
        </pc:spChg>
      </pc:sldChg>
      <pc:sldChg chg="modSp">
        <pc:chgData name="Mrs Ludlow" userId="4ccb2871-ac2e-4c6c-9687-36aecb7f2d0d" providerId="ADAL" clId="{FFC42A05-5E66-4946-BEC3-1C0C3EABDA4A}" dt="2020-10-04T13:31:07.239" v="505" actId="1076"/>
        <pc:sldMkLst>
          <pc:docMk/>
          <pc:sldMk cId="1115470312" sldId="259"/>
        </pc:sldMkLst>
        <pc:spChg chg="mod">
          <ac:chgData name="Mrs Ludlow" userId="4ccb2871-ac2e-4c6c-9687-36aecb7f2d0d" providerId="ADAL" clId="{FFC42A05-5E66-4946-BEC3-1C0C3EABDA4A}" dt="2020-10-04T13:16:00.873" v="402" actId="5793"/>
          <ac:spMkLst>
            <pc:docMk/>
            <pc:sldMk cId="1115470312" sldId="259"/>
            <ac:spMk id="8" creationId="{47726E46-8129-495A-99F6-1F8CB6690ED5}"/>
          </ac:spMkLst>
        </pc:spChg>
        <pc:picChg chg="mod">
          <ac:chgData name="Mrs Ludlow" userId="4ccb2871-ac2e-4c6c-9687-36aecb7f2d0d" providerId="ADAL" clId="{FFC42A05-5E66-4946-BEC3-1C0C3EABDA4A}" dt="2020-10-04T13:31:07.239" v="505" actId="1076"/>
          <ac:picMkLst>
            <pc:docMk/>
            <pc:sldMk cId="1115470312" sldId="259"/>
            <ac:picMk id="7" creationId="{DEC72C43-5571-47D5-82E3-B528515F4A90}"/>
          </ac:picMkLst>
        </pc:picChg>
      </pc:sldChg>
      <pc:sldChg chg="modSp">
        <pc:chgData name="Mrs Ludlow" userId="4ccb2871-ac2e-4c6c-9687-36aecb7f2d0d" providerId="ADAL" clId="{FFC42A05-5E66-4946-BEC3-1C0C3EABDA4A}" dt="2020-10-04T13:27:01.955" v="498" actId="20577"/>
        <pc:sldMkLst>
          <pc:docMk/>
          <pc:sldMk cId="2579266610" sldId="260"/>
        </pc:sldMkLst>
        <pc:spChg chg="mod">
          <ac:chgData name="Mrs Ludlow" userId="4ccb2871-ac2e-4c6c-9687-36aecb7f2d0d" providerId="ADAL" clId="{FFC42A05-5E66-4946-BEC3-1C0C3EABDA4A}" dt="2020-10-04T13:27:01.955" v="498" actId="20577"/>
          <ac:spMkLst>
            <pc:docMk/>
            <pc:sldMk cId="2579266610" sldId="260"/>
            <ac:spMk id="8" creationId="{47726E46-8129-495A-99F6-1F8CB6690ED5}"/>
          </ac:spMkLst>
        </pc:spChg>
      </pc:sldChg>
      <pc:sldChg chg="modSp">
        <pc:chgData name="Mrs Ludlow" userId="4ccb2871-ac2e-4c6c-9687-36aecb7f2d0d" providerId="ADAL" clId="{FFC42A05-5E66-4946-BEC3-1C0C3EABDA4A}" dt="2020-10-04T13:17:47.664" v="439" actId="20577"/>
        <pc:sldMkLst>
          <pc:docMk/>
          <pc:sldMk cId="3695506551" sldId="262"/>
        </pc:sldMkLst>
        <pc:spChg chg="mod">
          <ac:chgData name="Mrs Ludlow" userId="4ccb2871-ac2e-4c6c-9687-36aecb7f2d0d" providerId="ADAL" clId="{FFC42A05-5E66-4946-BEC3-1C0C3EABDA4A}" dt="2020-10-04T13:17:47.664" v="439" actId="20577"/>
          <ac:spMkLst>
            <pc:docMk/>
            <pc:sldMk cId="3695506551" sldId="262"/>
            <ac:spMk id="8" creationId="{47726E46-8129-495A-99F6-1F8CB6690ED5}"/>
          </ac:spMkLst>
        </pc:spChg>
      </pc:sldChg>
      <pc:sldChg chg="modSp">
        <pc:chgData name="Mrs Ludlow" userId="4ccb2871-ac2e-4c6c-9687-36aecb7f2d0d" providerId="ADAL" clId="{FFC42A05-5E66-4946-BEC3-1C0C3EABDA4A}" dt="2020-10-04T13:29:17.808" v="504" actId="20577"/>
        <pc:sldMkLst>
          <pc:docMk/>
          <pc:sldMk cId="2805106386" sldId="264"/>
        </pc:sldMkLst>
        <pc:spChg chg="mod">
          <ac:chgData name="Mrs Ludlow" userId="4ccb2871-ac2e-4c6c-9687-36aecb7f2d0d" providerId="ADAL" clId="{FFC42A05-5E66-4946-BEC3-1C0C3EABDA4A}" dt="2020-10-04T13:29:17.808" v="504" actId="20577"/>
          <ac:spMkLst>
            <pc:docMk/>
            <pc:sldMk cId="2805106386" sldId="264"/>
            <ac:spMk id="8" creationId="{47726E46-8129-495A-99F6-1F8CB6690ED5}"/>
          </ac:spMkLst>
        </pc:spChg>
        <pc:picChg chg="mod">
          <ac:chgData name="Mrs Ludlow" userId="4ccb2871-ac2e-4c6c-9687-36aecb7f2d0d" providerId="ADAL" clId="{FFC42A05-5E66-4946-BEC3-1C0C3EABDA4A}" dt="2020-10-04T13:28:59.035" v="503" actId="1076"/>
          <ac:picMkLst>
            <pc:docMk/>
            <pc:sldMk cId="2805106386" sldId="264"/>
            <ac:picMk id="4" creationId="{DB4D4041-9DE5-4717-A8CF-923B675A7025}"/>
          </ac:picMkLst>
        </pc:picChg>
      </pc:sldChg>
    </pc:docChg>
  </pc:docChgLst>
  <pc:docChgLst>
    <pc:chgData name="Guest User" userId="S::urn:spo:anon#c1eaf5eb802b4e90a0ca829a5660a8ac37f91453e1a215608b6e592f9e88c344::" providerId="AD" clId="Web-{E13DDD3C-D1F2-F459-FF45-D3F796DE93B1}"/>
    <pc:docChg chg="delSld modSld">
      <pc:chgData name="Guest User" userId="S::urn:spo:anon#c1eaf5eb802b4e90a0ca829a5660a8ac37f91453e1a215608b6e592f9e88c344::" providerId="AD" clId="Web-{E13DDD3C-D1F2-F459-FF45-D3F796DE93B1}" dt="2020-10-07T11:08:55.736" v="147" actId="1076"/>
      <pc:docMkLst>
        <pc:docMk/>
      </pc:docMkLst>
      <pc:sldChg chg="addSp delSp modSp">
        <pc:chgData name="Guest User" userId="S::urn:spo:anon#c1eaf5eb802b4e90a0ca829a5660a8ac37f91453e1a215608b6e592f9e88c344::" providerId="AD" clId="Web-{E13DDD3C-D1F2-F459-FF45-D3F796DE93B1}" dt="2020-10-07T11:08:55.736" v="147" actId="1076"/>
        <pc:sldMkLst>
          <pc:docMk/>
          <pc:sldMk cId="2309727740" sldId="256"/>
        </pc:sldMkLst>
        <pc:picChg chg="add del mod">
          <ac:chgData name="Guest User" userId="S::urn:spo:anon#c1eaf5eb802b4e90a0ca829a5660a8ac37f91453e1a215608b6e592f9e88c344::" providerId="AD" clId="Web-{E13DDD3C-D1F2-F459-FF45-D3F796DE93B1}" dt="2020-10-07T11:01:38.426" v="128"/>
          <ac:picMkLst>
            <pc:docMk/>
            <pc:sldMk cId="2309727740" sldId="256"/>
            <ac:picMk id="2" creationId="{76C86FF5-EFAC-42EC-8E63-A24AB04A6F94}"/>
          </ac:picMkLst>
        </pc:picChg>
        <pc:picChg chg="add del mod">
          <ac:chgData name="Guest User" userId="S::urn:spo:anon#c1eaf5eb802b4e90a0ca829a5660a8ac37f91453e1a215608b6e592f9e88c344::" providerId="AD" clId="Web-{E13DDD3C-D1F2-F459-FF45-D3F796DE93B1}" dt="2020-10-07T11:07:39.783" v="137"/>
          <ac:picMkLst>
            <pc:docMk/>
            <pc:sldMk cId="2309727740" sldId="256"/>
            <ac:picMk id="3" creationId="{469C0D23-22F9-4F79-8518-AE4AE72F9B3F}"/>
          </ac:picMkLst>
        </pc:picChg>
        <pc:picChg chg="add mod">
          <ac:chgData name="Guest User" userId="S::urn:spo:anon#c1eaf5eb802b4e90a0ca829a5660a8ac37f91453e1a215608b6e592f9e88c344::" providerId="AD" clId="Web-{E13DDD3C-D1F2-F459-FF45-D3F796DE93B1}" dt="2020-10-07T11:08:55.736" v="147" actId="1076"/>
          <ac:picMkLst>
            <pc:docMk/>
            <pc:sldMk cId="2309727740" sldId="256"/>
            <ac:picMk id="4" creationId="{D7496E61-E7E9-4346-81B2-EBF99EACC037}"/>
          </ac:picMkLst>
        </pc:picChg>
        <pc:picChg chg="del">
          <ac:chgData name="Guest User" userId="S::urn:spo:anon#c1eaf5eb802b4e90a0ca829a5660a8ac37f91453e1a215608b6e592f9e88c344::" providerId="AD" clId="Web-{E13DDD3C-D1F2-F459-FF45-D3F796DE93B1}" dt="2020-10-07T10:44:00.197" v="121"/>
          <ac:picMkLst>
            <pc:docMk/>
            <pc:sldMk cId="2309727740" sldId="256"/>
            <ac:picMk id="5" creationId="{070EB8E0-9C38-4A84-97AB-388B9D9F3839}"/>
          </ac:picMkLst>
        </pc:picChg>
      </pc:sldChg>
      <pc:sldChg chg="del">
        <pc:chgData name="Guest User" userId="S::urn:spo:anon#c1eaf5eb802b4e90a0ca829a5660a8ac37f91453e1a215608b6e592f9e88c344::" providerId="AD" clId="Web-{E13DDD3C-D1F2-F459-FF45-D3F796DE93B1}" dt="2020-10-07T10:21:35.939" v="0"/>
        <pc:sldMkLst>
          <pc:docMk/>
          <pc:sldMk cId="3979193125" sldId="258"/>
        </pc:sldMkLst>
      </pc:sldChg>
      <pc:sldChg chg="modSp">
        <pc:chgData name="Guest User" userId="S::urn:spo:anon#c1eaf5eb802b4e90a0ca829a5660a8ac37f91453e1a215608b6e592f9e88c344::" providerId="AD" clId="Web-{E13DDD3C-D1F2-F459-FF45-D3F796DE93B1}" dt="2020-10-07T10:23:54.375" v="18" actId="20577"/>
        <pc:sldMkLst>
          <pc:docMk/>
          <pc:sldMk cId="2579266610" sldId="260"/>
        </pc:sldMkLst>
        <pc:spChg chg="mod">
          <ac:chgData name="Guest User" userId="S::urn:spo:anon#c1eaf5eb802b4e90a0ca829a5660a8ac37f91453e1a215608b6e592f9e88c344::" providerId="AD" clId="Web-{E13DDD3C-D1F2-F459-FF45-D3F796DE93B1}" dt="2020-10-07T10:23:54.375" v="18" actId="20577"/>
          <ac:spMkLst>
            <pc:docMk/>
            <pc:sldMk cId="2579266610" sldId="260"/>
            <ac:spMk id="8" creationId="{47726E46-8129-495A-99F6-1F8CB6690ED5}"/>
          </ac:spMkLst>
        </pc:spChg>
      </pc:sldChg>
      <pc:sldChg chg="del">
        <pc:chgData name="Guest User" userId="S::urn:spo:anon#c1eaf5eb802b4e90a0ca829a5660a8ac37f91453e1a215608b6e592f9e88c344::" providerId="AD" clId="Web-{E13DDD3C-D1F2-F459-FF45-D3F796DE93B1}" dt="2020-10-07T10:24:25.266" v="21"/>
        <pc:sldMkLst>
          <pc:docMk/>
          <pc:sldMk cId="4248733989" sldId="261"/>
        </pc:sldMkLst>
      </pc:sldChg>
      <pc:sldChg chg="modSp">
        <pc:chgData name="Guest User" userId="S::urn:spo:anon#c1eaf5eb802b4e90a0ca829a5660a8ac37f91453e1a215608b6e592f9e88c344::" providerId="AD" clId="Web-{E13DDD3C-D1F2-F459-FF45-D3F796DE93B1}" dt="2020-10-07T10:40:40.417" v="119" actId="20577"/>
        <pc:sldMkLst>
          <pc:docMk/>
          <pc:sldMk cId="3695506551" sldId="262"/>
        </pc:sldMkLst>
        <pc:spChg chg="mod">
          <ac:chgData name="Guest User" userId="S::urn:spo:anon#c1eaf5eb802b4e90a0ca829a5660a8ac37f91453e1a215608b6e592f9e88c344::" providerId="AD" clId="Web-{E13DDD3C-D1F2-F459-FF45-D3F796DE93B1}" dt="2020-10-07T10:40:40.417" v="119" actId="20577"/>
          <ac:spMkLst>
            <pc:docMk/>
            <pc:sldMk cId="3695506551" sldId="262"/>
            <ac:spMk id="8" creationId="{47726E46-8129-495A-99F6-1F8CB6690ED5}"/>
          </ac:spMkLst>
        </pc:spChg>
      </pc:sldChg>
      <pc:sldChg chg="modSp">
        <pc:chgData name="Guest User" userId="S::urn:spo:anon#c1eaf5eb802b4e90a0ca829a5660a8ac37f91453e1a215608b6e592f9e88c344::" providerId="AD" clId="Web-{E13DDD3C-D1F2-F459-FF45-D3F796DE93B1}" dt="2020-10-07T10:47:08.633" v="126" actId="20577"/>
        <pc:sldMkLst>
          <pc:docMk/>
          <pc:sldMk cId="2807773438" sldId="263"/>
        </pc:sldMkLst>
        <pc:spChg chg="mod">
          <ac:chgData name="Guest User" userId="S::urn:spo:anon#c1eaf5eb802b4e90a0ca829a5660a8ac37f91453e1a215608b6e592f9e88c344::" providerId="AD" clId="Web-{E13DDD3C-D1F2-F459-FF45-D3F796DE93B1}" dt="2020-10-07T10:47:08.633" v="126" actId="20577"/>
          <ac:spMkLst>
            <pc:docMk/>
            <pc:sldMk cId="2807773438" sldId="263"/>
            <ac:spMk id="8" creationId="{47726E46-8129-495A-99F6-1F8CB6690ED5}"/>
          </ac:spMkLst>
        </pc:spChg>
      </pc:sldChg>
      <pc:sldChg chg="modSp">
        <pc:chgData name="Guest User" userId="S::urn:spo:anon#c1eaf5eb802b4e90a0ca829a5660a8ac37f91453e1a215608b6e592f9e88c344::" providerId="AD" clId="Web-{E13DDD3C-D1F2-F459-FF45-D3F796DE93B1}" dt="2020-10-07T10:22:49.282" v="1" actId="14100"/>
        <pc:sldMkLst>
          <pc:docMk/>
          <pc:sldMk cId="2805106386" sldId="264"/>
        </pc:sldMkLst>
        <pc:spChg chg="mod">
          <ac:chgData name="Guest User" userId="S::urn:spo:anon#c1eaf5eb802b4e90a0ca829a5660a8ac37f91453e1a215608b6e592f9e88c344::" providerId="AD" clId="Web-{E13DDD3C-D1F2-F459-FF45-D3F796DE93B1}" dt="2020-10-07T10:22:49.282" v="1" actId="14100"/>
          <ac:spMkLst>
            <pc:docMk/>
            <pc:sldMk cId="2805106386" sldId="264"/>
            <ac:spMk id="8" creationId="{47726E46-8129-495A-99F6-1F8CB6690ED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1CCC1-2C4B-45A9-948C-5961C555BD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089D55-90DA-4377-B380-FA2B605893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617C0-2BCF-40E0-8087-675B81808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732EE-3BAD-45F9-8363-745F909E6318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493BE-E834-4176-B9E3-B67433AD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6705F-6906-4A54-8BAC-D70905530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4B345-2E2B-4DCB-B510-14856FD089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575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0DAA4-56F5-4586-A832-DB8247E9A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0139BE-95A1-4D33-AE26-CB415ECD8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53B5C-01A5-4EB5-BFF1-DB35D97FE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732EE-3BAD-45F9-8363-745F909E6318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E1351B-C1C3-4CBB-8349-CF39E075E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9998F-EF45-4156-9229-F7E5FC38B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4B345-2E2B-4DCB-B510-14856FD089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382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B5A94C-1BFE-4284-B647-47B414FE90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758CAB-446C-4E1D-9FAB-1F0FB2D9AF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EA9BF-B643-421E-865B-3EE1C945E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732EE-3BAD-45F9-8363-745F909E6318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F6EC71-32F7-4F02-A1A1-58E6E0A74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ADE97-1ECC-42FB-A5DF-7637784E1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4B345-2E2B-4DCB-B510-14856FD089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317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12276-B86A-4373-9BAF-6C4686BFF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8AE50-9832-461A-A53B-A86C7F0C8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405FD-97E6-44B7-ADCA-EFD901710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732EE-3BAD-45F9-8363-745F909E6318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DA3A98-7D6E-496D-BE12-ADBBA3F34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E1FDBB-DA96-47E6-8F93-6F000462A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4B345-2E2B-4DCB-B510-14856FD089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341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B0EFC-7FA0-4897-ABD1-E0405F345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1B30F-49DA-4497-9E14-7CA521B44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8CE4FE-31C5-4D38-B6E7-955316D30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732EE-3BAD-45F9-8363-745F909E6318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B9A160-8B40-4AA7-AF66-3C52DC2E2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D881A-8351-4486-8708-7F8E13ACE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4B345-2E2B-4DCB-B510-14856FD089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984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C17D8-62F9-4A11-8115-8D2693BE0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73AF1-191A-4EDF-8003-D1E70601A6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794F8E-0E92-4793-A587-E236FFF5D5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0D2F3F-3E2F-4971-BA7F-106599C54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732EE-3BAD-45F9-8363-745F909E6318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DEA0EC-0899-4899-8B60-B063A85AA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C7DF69-2BA6-4D37-BD05-224C87921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4B345-2E2B-4DCB-B510-14856FD089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974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99889-B380-4F4F-BB86-C8118AC1A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9CC392-5BB8-4722-9F2B-CCD8E75D6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6C60CC-7909-4D48-AB3F-E35E5181BF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7A7CC9-A56A-4E69-A4D3-24D09683C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D4FE43-A95B-49A4-9D4A-883E0575B7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CFC02D-239C-4DA9-ADF5-079ED35C2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732EE-3BAD-45F9-8363-745F909E6318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2F3232-2047-4D25-85AB-7BADE446E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509BB2-D9B4-4AE2-980A-1092FB930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4B345-2E2B-4DCB-B510-14856FD089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892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AD747-5387-4E29-8741-1E6E26369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6BE66F-9A3A-4C98-ACC4-0B3BF3A3C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732EE-3BAD-45F9-8363-745F909E6318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1DB2A2-8E6A-4FC4-857C-513A4C549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D6D02D-0DA8-4919-9A56-9B7F8E16C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4B345-2E2B-4DCB-B510-14856FD089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486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7AF7C4-0967-43D9-9D6F-3D1509F98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732EE-3BAD-45F9-8363-745F909E6318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99A78C-D5C5-4481-80A8-F98AA38FE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1AE95-9543-4C93-97C2-C294ABD1E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4B345-2E2B-4DCB-B510-14856FD089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970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E1F11-688E-41B0-B26C-EBC472A7B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F9996-F414-4795-BE15-B32C9AB0A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126B00-E011-4A50-879D-9CCDB97926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BBCD5D-AE25-4D00-986A-8142BE64B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732EE-3BAD-45F9-8363-745F909E6318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F4E91C-73DF-4214-B965-77DB81A4D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3E0D26-0273-4637-9F2A-8DBCED6C4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4B345-2E2B-4DCB-B510-14856FD089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096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95E60-5996-45B0-9C57-8EB1374C0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525BC6-ECDC-4564-B8BC-5596D7C8FE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A5B23D-5A31-4670-87E1-8D5F19823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B6BFCC-2620-4BFD-82DF-55757C6F4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732EE-3BAD-45F9-8363-745F909E6318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BE67CD-7A07-4F2E-9821-B85F01C6E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B2052C-4000-4D3A-88A5-B4D587D81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4B345-2E2B-4DCB-B510-14856FD089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28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BC9B0C-C8D3-4E0D-ABBF-FE75C5054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4944ED-DB21-4BC2-8F43-A4ACFF5ABF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8D680-3ED6-404B-AD76-A6C552C885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732EE-3BAD-45F9-8363-745F909E6318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04F147-0515-49BD-BB13-B7AF6641EB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64258-4A1C-42CB-AB02-5B69A4D44A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4B345-2E2B-4DCB-B510-14856FD089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09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t-andrews.oxon.sch.uk/teaching-and-learning/learning-zone/home-learnin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7496E61-E7E9-4346-81B2-EBF99EACC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878" y="639466"/>
            <a:ext cx="8181583" cy="518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27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.jpeg">
            <a:extLst>
              <a:ext uri="{FF2B5EF4-FFF2-40B4-BE49-F238E27FC236}">
                <a16:creationId xmlns:a16="http://schemas.microsoft.com/office/drawing/2014/main" id="{7DD7E2B3-E886-4350-94A0-72DD3F1F9B9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05966" y="262389"/>
            <a:ext cx="745724" cy="8917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9D58BD-31C2-4DC6-AD69-FCD8C8A50096}"/>
              </a:ext>
            </a:extLst>
          </p:cNvPr>
          <p:cNvSpPr txBox="1"/>
          <p:nvPr/>
        </p:nvSpPr>
        <p:spPr>
          <a:xfrm>
            <a:off x="1102066" y="790113"/>
            <a:ext cx="3620855" cy="6391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361CD4-2C9E-4E22-BFAE-64FD4B218ACE}"/>
              </a:ext>
            </a:extLst>
          </p:cNvPr>
          <p:cNvSpPr txBox="1"/>
          <p:nvPr/>
        </p:nvSpPr>
        <p:spPr>
          <a:xfrm>
            <a:off x="665825" y="332816"/>
            <a:ext cx="6427434" cy="1185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4800" b="1" kern="1400" dirty="0">
                <a:solidFill>
                  <a:srgbClr val="085296"/>
                </a:solidFill>
                <a:latin typeface="Letter-join Plus 40" panose="02000505000000020003" pitchFamily="50" charset="0"/>
              </a:rPr>
              <a:t>PE</a:t>
            </a:r>
            <a:endParaRPr lang="en-GB" sz="48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8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726E46-8129-495A-99F6-1F8CB6690ED5}"/>
              </a:ext>
            </a:extLst>
          </p:cNvPr>
          <p:cNvSpPr txBox="1"/>
          <p:nvPr/>
        </p:nvSpPr>
        <p:spPr>
          <a:xfrm>
            <a:off x="481536" y="2175088"/>
            <a:ext cx="1082861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Letter-join Plus 40" panose="02000505000000020003" pitchFamily="50" charset="0"/>
              </a:rPr>
              <a:t>There is currently no swimming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Letter-join Plus 40" panose="02000505000000020003" pitchFamily="50" charset="0"/>
              </a:rPr>
              <a:t>PE is on Wednesday and Friday (Antarctica); Thursday and Friday (Americas)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Letter-join Plus 40" panose="02000505000000020003" pitchFamily="50" charset="0"/>
              </a:rPr>
              <a:t>Please send children into school wearing PE kit on PE days (including trainers)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Letter-join Plus 40" panose="02000505000000020003" pitchFamily="50" charset="0"/>
              </a:rPr>
              <a:t>PE is currently outside – please send children in appropriately dressed for the weather (</a:t>
            </a:r>
            <a:r>
              <a:rPr lang="en-GB" sz="2400" dirty="0" err="1">
                <a:latin typeface="Letter-join Plus 40" panose="02000505000000020003" pitchFamily="50" charset="0"/>
              </a:rPr>
              <a:t>eg</a:t>
            </a:r>
            <a:r>
              <a:rPr lang="en-GB" sz="2400" dirty="0">
                <a:latin typeface="Letter-join Plus 40" panose="02000505000000020003" pitchFamily="50" charset="0"/>
              </a:rPr>
              <a:t>: jogging bottoms and a sweater if cold, rain coat if wet)</a:t>
            </a:r>
          </a:p>
        </p:txBody>
      </p:sp>
      <p:pic>
        <p:nvPicPr>
          <p:cNvPr id="1026" name="Picture 2" descr="https://files.schudio.com/st-andrew-s-cofe-primary-school/imagecache/1170x400c/banners/DSC_0027.JPG">
            <a:extLst>
              <a:ext uri="{FF2B5EF4-FFF2-40B4-BE49-F238E27FC236}">
                <a16:creationId xmlns:a16="http://schemas.microsoft.com/office/drawing/2014/main" id="{FAEFBE9D-8A06-4FE5-B45F-8CC8DB2EB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087" y="258741"/>
            <a:ext cx="5237826" cy="179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993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.jpeg">
            <a:extLst>
              <a:ext uri="{FF2B5EF4-FFF2-40B4-BE49-F238E27FC236}">
                <a16:creationId xmlns:a16="http://schemas.microsoft.com/office/drawing/2014/main" id="{7DD7E2B3-E886-4350-94A0-72DD3F1F9B9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05966" y="262389"/>
            <a:ext cx="745724" cy="8917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9D58BD-31C2-4DC6-AD69-FCD8C8A50096}"/>
              </a:ext>
            </a:extLst>
          </p:cNvPr>
          <p:cNvSpPr txBox="1"/>
          <p:nvPr/>
        </p:nvSpPr>
        <p:spPr>
          <a:xfrm>
            <a:off x="1102066" y="790113"/>
            <a:ext cx="3620855" cy="6391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361CD4-2C9E-4E22-BFAE-64FD4B218ACE}"/>
              </a:ext>
            </a:extLst>
          </p:cNvPr>
          <p:cNvSpPr txBox="1"/>
          <p:nvPr/>
        </p:nvSpPr>
        <p:spPr>
          <a:xfrm>
            <a:off x="665825" y="332816"/>
            <a:ext cx="6427434" cy="1185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4800" b="1" kern="1400" dirty="0">
                <a:solidFill>
                  <a:srgbClr val="085296"/>
                </a:solidFill>
                <a:latin typeface="Letter-join Plus 40" panose="02000505000000020003" pitchFamily="50" charset="0"/>
              </a:rPr>
              <a:t>Homework</a:t>
            </a:r>
            <a:endParaRPr lang="en-GB" sz="48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8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C72C43-5571-47D5-82E3-B528515F4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1400" y="2376222"/>
            <a:ext cx="6216621" cy="36738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726E46-8129-495A-99F6-1F8CB6690ED5}"/>
              </a:ext>
            </a:extLst>
          </p:cNvPr>
          <p:cNvSpPr txBox="1"/>
          <p:nvPr/>
        </p:nvSpPr>
        <p:spPr>
          <a:xfrm>
            <a:off x="454903" y="1518140"/>
            <a:ext cx="6426759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400" dirty="0">
                <a:latin typeface="Letter-join Plus 40" panose="02000505000000020003" pitchFamily="50" charset="0"/>
              </a:rPr>
              <a:t>Spelling and Maths homework is set each week.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Letter-join Plus 40" panose="02000505000000020003" pitchFamily="50" charset="0"/>
              </a:rPr>
              <a:t>Spelling test is on Thursday.</a:t>
            </a:r>
          </a:p>
          <a:p>
            <a:r>
              <a:rPr lang="en-GB" sz="2400" dirty="0">
                <a:latin typeface="Letter-join Plus 40" panose="02000505000000020003" pitchFamily="50" charset="0"/>
              </a:rPr>
              <a:t>Maths homework is set on Friday to be </a:t>
            </a:r>
          </a:p>
          <a:p>
            <a:r>
              <a:rPr lang="en-GB" sz="2400" dirty="0">
                <a:latin typeface="Letter-join Plus 40" panose="02000505000000020003" pitchFamily="50" charset="0"/>
              </a:rPr>
              <a:t>handed in on Wednesday.  </a:t>
            </a:r>
          </a:p>
          <a:p>
            <a:pPr>
              <a:lnSpc>
                <a:spcPct val="200000"/>
              </a:lnSpc>
            </a:pPr>
            <a:r>
              <a:rPr lang="en-GB" sz="2400" dirty="0">
                <a:latin typeface="Letter-join Plus 40" panose="02000505000000020003" pitchFamily="50" charset="0"/>
              </a:rPr>
              <a:t>In addition to this children should: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Letter-join Plus 40" panose="02000505000000020003" pitchFamily="50" charset="0"/>
              </a:rPr>
              <a:t>Read for 10 minutes a day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Letter-join Plus 40" panose="02000505000000020003" pitchFamily="50" charset="0"/>
              </a:rPr>
              <a:t>Check Purple Mash for further activities</a:t>
            </a:r>
          </a:p>
          <a:p>
            <a:pPr>
              <a:lnSpc>
                <a:spcPct val="200000"/>
              </a:lnSpc>
            </a:pPr>
            <a:endParaRPr lang="en-GB" sz="2400" dirty="0">
              <a:latin typeface="Letter-join Plus 40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470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.jpeg">
            <a:extLst>
              <a:ext uri="{FF2B5EF4-FFF2-40B4-BE49-F238E27FC236}">
                <a16:creationId xmlns:a16="http://schemas.microsoft.com/office/drawing/2014/main" id="{7DD7E2B3-E886-4350-94A0-72DD3F1F9B9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05966" y="262389"/>
            <a:ext cx="745724" cy="8917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9D58BD-31C2-4DC6-AD69-FCD8C8A50096}"/>
              </a:ext>
            </a:extLst>
          </p:cNvPr>
          <p:cNvSpPr txBox="1"/>
          <p:nvPr/>
        </p:nvSpPr>
        <p:spPr>
          <a:xfrm>
            <a:off x="1102066" y="790113"/>
            <a:ext cx="3620855" cy="6391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361CD4-2C9E-4E22-BFAE-64FD4B218ACE}"/>
              </a:ext>
            </a:extLst>
          </p:cNvPr>
          <p:cNvSpPr txBox="1"/>
          <p:nvPr/>
        </p:nvSpPr>
        <p:spPr>
          <a:xfrm>
            <a:off x="665824" y="332816"/>
            <a:ext cx="10351363" cy="1185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4800" b="1" kern="1400" dirty="0">
                <a:solidFill>
                  <a:srgbClr val="085296"/>
                </a:solidFill>
                <a:latin typeface="Letter-join Plus 40" panose="02000505000000020003" pitchFamily="50" charset="0"/>
              </a:rPr>
              <a:t>Home Learning</a:t>
            </a:r>
            <a:endParaRPr lang="en-GB" sz="48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8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726E46-8129-495A-99F6-1F8CB6690ED5}"/>
              </a:ext>
            </a:extLst>
          </p:cNvPr>
          <p:cNvSpPr txBox="1"/>
          <p:nvPr/>
        </p:nvSpPr>
        <p:spPr>
          <a:xfrm>
            <a:off x="454903" y="1518140"/>
            <a:ext cx="1084307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400" dirty="0">
                <a:latin typeface="Letter-join Plus 40" panose="02000505000000020003" pitchFamily="50" charset="0"/>
              </a:rPr>
              <a:t>If your child/family needs to self-isolate, work will be provided on the </a:t>
            </a:r>
            <a:r>
              <a:rPr lang="en-GB" sz="2400" dirty="0">
                <a:latin typeface="Letter-join Plus 40" panose="02000505000000020003" pitchFamily="50" charset="0"/>
                <a:hlinkClick r:id="rId3"/>
              </a:rPr>
              <a:t>school website</a:t>
            </a:r>
            <a:r>
              <a:rPr lang="en-GB" sz="2400" dirty="0">
                <a:latin typeface="Letter-join Plus 40" panose="02000505000000020003" pitchFamily="50" charset="0"/>
              </a:rPr>
              <a:t>. </a:t>
            </a:r>
          </a:p>
          <a:p>
            <a:pPr>
              <a:lnSpc>
                <a:spcPct val="200000"/>
              </a:lnSpc>
            </a:pPr>
            <a:endParaRPr lang="en-GB" sz="1050" dirty="0">
              <a:latin typeface="Letter-join Plus 40" panose="02000505000000020003" pitchFamily="50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Letter-join Plus 40" panose="02000505000000020003" pitchFamily="50" charset="0"/>
              </a:rPr>
              <a:t>This will be updated termly to match topics covered in class.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Letter-join Plus 40" panose="02000505000000020003" pitchFamily="50" charset="0"/>
              </a:rPr>
              <a:t>BBC Bitesize continues to support daily literacy and maths which will be highlighted on the home learning grids.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Letter-join Plus 40" panose="02000505000000020003" pitchFamily="50" charset="0"/>
              </a:rPr>
              <a:t>Purple Mash 2Dos will continue to be set.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4D4041-9DE5-4717-A8CF-923B675A70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9559" y="3793966"/>
            <a:ext cx="5212131" cy="257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106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.jpeg">
            <a:extLst>
              <a:ext uri="{FF2B5EF4-FFF2-40B4-BE49-F238E27FC236}">
                <a16:creationId xmlns:a16="http://schemas.microsoft.com/office/drawing/2014/main" id="{7DD7E2B3-E886-4350-94A0-72DD3F1F9B9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05966" y="262389"/>
            <a:ext cx="745724" cy="8917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9D58BD-31C2-4DC6-AD69-FCD8C8A50096}"/>
              </a:ext>
            </a:extLst>
          </p:cNvPr>
          <p:cNvSpPr txBox="1"/>
          <p:nvPr/>
        </p:nvSpPr>
        <p:spPr>
          <a:xfrm>
            <a:off x="1102066" y="790113"/>
            <a:ext cx="3620855" cy="6391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361CD4-2C9E-4E22-BFAE-64FD4B218ACE}"/>
              </a:ext>
            </a:extLst>
          </p:cNvPr>
          <p:cNvSpPr txBox="1"/>
          <p:nvPr/>
        </p:nvSpPr>
        <p:spPr>
          <a:xfrm>
            <a:off x="665824" y="332816"/>
            <a:ext cx="10156055" cy="1185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4800" b="1" kern="1400" dirty="0">
                <a:solidFill>
                  <a:srgbClr val="085296"/>
                </a:solidFill>
                <a:latin typeface="Letter-join Plus 40" panose="02000505000000020003" pitchFamily="50" charset="0"/>
              </a:rPr>
              <a:t>Early Morning Interventions (EMIs)</a:t>
            </a:r>
            <a:endParaRPr lang="en-GB" sz="48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8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726E46-8129-495A-99F6-1F8CB6690ED5}"/>
              </a:ext>
            </a:extLst>
          </p:cNvPr>
          <p:cNvSpPr txBox="1"/>
          <p:nvPr/>
        </p:nvSpPr>
        <p:spPr>
          <a:xfrm>
            <a:off x="490413" y="1269565"/>
            <a:ext cx="10873005" cy="55399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400" dirty="0">
                <a:latin typeface="Letter-join Plus 40" panose="02000505000000020003" pitchFamily="50" charset="0"/>
              </a:rPr>
              <a:t>EMIs start daily at 8:30 am</a:t>
            </a:r>
          </a:p>
          <a:p>
            <a:pPr>
              <a:lnSpc>
                <a:spcPct val="200000"/>
              </a:lnSpc>
            </a:pPr>
            <a:endParaRPr lang="en-GB" sz="2400" dirty="0">
              <a:latin typeface="Letter-join Plus 40" panose="02000505000000020003" pitchFamily="50" charset="0"/>
            </a:endParaRPr>
          </a:p>
          <a:p>
            <a:pPr>
              <a:lnSpc>
                <a:spcPct val="200000"/>
              </a:lnSpc>
            </a:pPr>
            <a:endParaRPr lang="en-GB" sz="2400" dirty="0">
              <a:latin typeface="Letter-join Plus 40" panose="02000505000000020003" pitchFamily="50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Letter-join Plus 40" panose="02000505000000020003" pitchFamily="50" charset="0"/>
              </a:rPr>
              <a:t>Invitations are sent termly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Letter-join Plus 40" panose="02000505000000020003" pitchFamily="50" charset="0"/>
              </a:rPr>
              <a:t>Used to plug gaps in learning, to pre-teach to aid understanding in a new topic,  to extend learning or for a specific need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Letter-join Plus 40" panose="02000505000000020003" pitchFamily="50" charset="0"/>
              </a:rPr>
              <a:t>PSHE – building confidence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>
                <a:latin typeface="Letter-join Plus 40"/>
              </a:rPr>
              <a:t>Please encourage children to attend as much as possible</a:t>
            </a:r>
          </a:p>
        </p:txBody>
      </p:sp>
      <p:pic>
        <p:nvPicPr>
          <p:cNvPr id="2050" name="Picture 2" descr="https://st-andrews.oxon.sch.uk/images/DSC_0884.JPG">
            <a:extLst>
              <a:ext uri="{FF2B5EF4-FFF2-40B4-BE49-F238E27FC236}">
                <a16:creationId xmlns:a16="http://schemas.microsoft.com/office/drawing/2014/main" id="{A93D0288-5F44-419B-A36E-CA1351063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148" y="1429305"/>
            <a:ext cx="4280270" cy="284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266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.jpeg">
            <a:extLst>
              <a:ext uri="{FF2B5EF4-FFF2-40B4-BE49-F238E27FC236}">
                <a16:creationId xmlns:a16="http://schemas.microsoft.com/office/drawing/2014/main" id="{7DD7E2B3-E886-4350-94A0-72DD3F1F9B9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05966" y="262389"/>
            <a:ext cx="745724" cy="8917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9D58BD-31C2-4DC6-AD69-FCD8C8A50096}"/>
              </a:ext>
            </a:extLst>
          </p:cNvPr>
          <p:cNvSpPr txBox="1"/>
          <p:nvPr/>
        </p:nvSpPr>
        <p:spPr>
          <a:xfrm>
            <a:off x="1102066" y="790113"/>
            <a:ext cx="3620855" cy="6391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361CD4-2C9E-4E22-BFAE-64FD4B218ACE}"/>
              </a:ext>
            </a:extLst>
          </p:cNvPr>
          <p:cNvSpPr txBox="1"/>
          <p:nvPr/>
        </p:nvSpPr>
        <p:spPr>
          <a:xfrm>
            <a:off x="665824" y="332816"/>
            <a:ext cx="10156055" cy="936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4800" b="1" kern="1400" dirty="0">
                <a:solidFill>
                  <a:srgbClr val="085296"/>
                </a:solidFill>
                <a:latin typeface="Letter-join Plus 40" panose="02000505000000020003" pitchFamily="50" charset="0"/>
              </a:rPr>
              <a:t>Trips and Residential</a:t>
            </a:r>
            <a:endParaRPr lang="en-GB" sz="8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726E46-8129-495A-99F6-1F8CB6690ED5}"/>
              </a:ext>
            </a:extLst>
          </p:cNvPr>
          <p:cNvSpPr txBox="1"/>
          <p:nvPr/>
        </p:nvSpPr>
        <p:spPr>
          <a:xfrm>
            <a:off x="340310" y="1429305"/>
            <a:ext cx="11703872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GB" sz="2400" dirty="0" err="1">
                <a:latin typeface="Letter-join Plus 40"/>
              </a:rPr>
              <a:t>Youlbury</a:t>
            </a:r>
            <a:endParaRPr lang="en-US" dirty="0" err="1">
              <a:cs typeface="Calibri" panose="020F0502020204030204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GB" sz="2400" dirty="0">
                <a:latin typeface="Letter-join Plus 40"/>
              </a:rPr>
              <a:t>Christchurch, Oxford</a:t>
            </a:r>
            <a:endParaRPr lang="en-GB" dirty="0">
              <a:latin typeface="Calibri" panose="020F0502020204030204"/>
              <a:cs typeface="Calibri" panose="020F0502020204030204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GB" sz="2400" dirty="0">
                <a:latin typeface="Letter-join Plus 40"/>
              </a:rPr>
              <a:t>Olympic Park</a:t>
            </a:r>
            <a:endParaRPr lang="en-GB" dirty="0">
              <a:latin typeface="Calibri" panose="020F0502020204030204"/>
              <a:cs typeface="Calibri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endParaRPr lang="en-GB" sz="2400" dirty="0">
              <a:latin typeface="Letter-join Plus 40"/>
            </a:endParaRPr>
          </a:p>
          <a:p>
            <a:r>
              <a:rPr lang="en-GB" sz="2400" dirty="0">
                <a:latin typeface="Letter-join Plus 40"/>
              </a:rPr>
              <a:t>Our hope is that the </a:t>
            </a:r>
            <a:r>
              <a:rPr lang="en-GB" sz="2400" dirty="0" err="1">
                <a:latin typeface="Letter-join Plus 40"/>
              </a:rPr>
              <a:t>Youlbury</a:t>
            </a:r>
            <a:r>
              <a:rPr lang="en-GB" sz="2400" dirty="0">
                <a:latin typeface="Letter-join Plus 40"/>
              </a:rPr>
              <a:t> residential will be able to go ahead in the Summer Term.</a:t>
            </a:r>
            <a:endParaRPr lang="en-GB">
              <a:cs typeface="Calibri"/>
            </a:endParaRPr>
          </a:p>
          <a:p>
            <a:endParaRPr lang="en-GB" sz="2400" dirty="0">
              <a:latin typeface="Letter-join Plus 40"/>
            </a:endParaRPr>
          </a:p>
          <a:p>
            <a:r>
              <a:rPr lang="en-GB" sz="2400" dirty="0">
                <a:latin typeface="Letter-join Plus 40"/>
              </a:rPr>
              <a:t>Our aim will be to make these trips happen where possible, or cover the topics creatively in class where a visit is not possible.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506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.jpeg">
            <a:extLst>
              <a:ext uri="{FF2B5EF4-FFF2-40B4-BE49-F238E27FC236}">
                <a16:creationId xmlns:a16="http://schemas.microsoft.com/office/drawing/2014/main" id="{7DD7E2B3-E886-4350-94A0-72DD3F1F9B9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05966" y="262389"/>
            <a:ext cx="745724" cy="8917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9D58BD-31C2-4DC6-AD69-FCD8C8A50096}"/>
              </a:ext>
            </a:extLst>
          </p:cNvPr>
          <p:cNvSpPr txBox="1"/>
          <p:nvPr/>
        </p:nvSpPr>
        <p:spPr>
          <a:xfrm>
            <a:off x="1102066" y="790113"/>
            <a:ext cx="3620855" cy="6391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361CD4-2C9E-4E22-BFAE-64FD4B218ACE}"/>
              </a:ext>
            </a:extLst>
          </p:cNvPr>
          <p:cNvSpPr txBox="1"/>
          <p:nvPr/>
        </p:nvSpPr>
        <p:spPr>
          <a:xfrm>
            <a:off x="665824" y="332816"/>
            <a:ext cx="10156055" cy="936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4800" b="1" kern="1400" dirty="0">
                <a:solidFill>
                  <a:srgbClr val="085296"/>
                </a:solidFill>
                <a:latin typeface="Letter-join Plus 40" panose="02000505000000020003" pitchFamily="50" charset="0"/>
              </a:rPr>
              <a:t>Parent Partnership</a:t>
            </a:r>
            <a:endParaRPr lang="en-GB" sz="8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726E46-8129-495A-99F6-1F8CB6690ED5}"/>
              </a:ext>
            </a:extLst>
          </p:cNvPr>
          <p:cNvSpPr txBox="1"/>
          <p:nvPr/>
        </p:nvSpPr>
        <p:spPr>
          <a:xfrm>
            <a:off x="340310" y="1154096"/>
            <a:ext cx="11265462" cy="58366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400" b="1" dirty="0">
                <a:latin typeface="Letter-join Plus 40" panose="02000505000000020003" pitchFamily="50" charset="0"/>
              </a:rPr>
              <a:t>How can you help?</a:t>
            </a:r>
          </a:p>
          <a:p>
            <a:pPr>
              <a:lnSpc>
                <a:spcPct val="200000"/>
              </a:lnSpc>
            </a:pPr>
            <a:endParaRPr lang="en-GB" sz="1000" dirty="0">
              <a:latin typeface="Letter-join Plus 40" panose="02000505000000020003" pitchFamily="50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Letter-join Plus 40" panose="02000505000000020003" pitchFamily="50" charset="0"/>
              </a:rPr>
              <a:t>Encourage homework to be done each week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Letter-join Plus 40" panose="02000505000000020003" pitchFamily="50" charset="0"/>
              </a:rPr>
              <a:t>Changes at home – please make teachers aware via the school office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Letter-join Plus 40" panose="02000505000000020003" pitchFamily="50" charset="0"/>
              </a:rPr>
              <a:t>Encourage EMI attendance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Letter-join Plus 40" panose="02000505000000020003" pitchFamily="50" charset="0"/>
              </a:rPr>
              <a:t>Ensure correct uniform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Letter-join Plus 40" panose="02000505000000020003" pitchFamily="50" charset="0"/>
              </a:rPr>
              <a:t>Social media usage – please make sure children are following safe internet usage guidance to avoid issues coming in to school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GB" sz="2400" dirty="0">
              <a:latin typeface="Letter-join Plus 40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773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116FC3C40B6E42870922EAA0C992B3" ma:contentTypeVersion="13" ma:contentTypeDescription="Create a new document." ma:contentTypeScope="" ma:versionID="02fde49fe9365c4fe9cfd0b25ab69175">
  <xsd:schema xmlns:xsd="http://www.w3.org/2001/XMLSchema" xmlns:xs="http://www.w3.org/2001/XMLSchema" xmlns:p="http://schemas.microsoft.com/office/2006/metadata/properties" xmlns:ns3="c47de675-4bbd-4a29-85ff-be795eabb48e" xmlns:ns4="3c5ae2fa-130a-4f3d-a340-de513fef5bef" targetNamespace="http://schemas.microsoft.com/office/2006/metadata/properties" ma:root="true" ma:fieldsID="e9ae558f2441088bbb9baefd8d7bcb7e" ns3:_="" ns4:_="">
    <xsd:import namespace="c47de675-4bbd-4a29-85ff-be795eabb48e"/>
    <xsd:import namespace="3c5ae2fa-130a-4f3d-a340-de513fef5be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7de675-4bbd-4a29-85ff-be795eabb4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5ae2fa-130a-4f3d-a340-de513fef5be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3667B8-CFB2-4ADD-AAC8-FBEDC079A1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7de675-4bbd-4a29-85ff-be795eabb48e"/>
    <ds:schemaRef ds:uri="3c5ae2fa-130a-4f3d-a340-de513fef5b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CD63EBB-240B-49B5-8E64-0E8FCEF1609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c47de675-4bbd-4a29-85ff-be795eabb48e"/>
    <ds:schemaRef ds:uri="http://purl.org/dc/elements/1.1/"/>
    <ds:schemaRef ds:uri="http://schemas.microsoft.com/office/2006/metadata/properties"/>
    <ds:schemaRef ds:uri="3c5ae2fa-130a-4f3d-a340-de513fef5bef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CA15AD0-F10E-4C3D-A230-7F4AB0AF4A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338</Words>
  <Application>Microsoft Office PowerPoint</Application>
  <PresentationFormat>Widescreen</PresentationFormat>
  <Paragraphs>47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Letter-join Plus 40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Stott</dc:creator>
  <cp:lastModifiedBy>Mrs Ludlow</cp:lastModifiedBy>
  <cp:revision>63</cp:revision>
  <dcterms:created xsi:type="dcterms:W3CDTF">2020-09-23T13:16:52Z</dcterms:created>
  <dcterms:modified xsi:type="dcterms:W3CDTF">2020-11-05T10:44:29Z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0x01010051116FC3C40B6E42870922EAA0C992B3</vt:lpwstr>
  </property>
</Properties>
</file>