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7A0859-6EBF-4C0D-A321-F928B7CBBC7A}" v="1" dt="2025-01-10T17:42:54.6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slide" Target="slides/slide3.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 Crossland" userId="82733a7c-e32d-4ff6-873e-906f0ee0859c" providerId="ADAL" clId="{C57A0859-6EBF-4C0D-A321-F928B7CBBC7A}"/>
    <pc:docChg chg="modSld">
      <pc:chgData name="Adrian Crossland" userId="82733a7c-e32d-4ff6-873e-906f0ee0859c" providerId="ADAL" clId="{C57A0859-6EBF-4C0D-A321-F928B7CBBC7A}" dt="2025-01-10T17:42:54.641" v="0" actId="20577"/>
      <pc:docMkLst>
        <pc:docMk/>
      </pc:docMkLst>
      <pc:sldChg chg="modSp">
        <pc:chgData name="Adrian Crossland" userId="82733a7c-e32d-4ff6-873e-906f0ee0859c" providerId="ADAL" clId="{C57A0859-6EBF-4C0D-A321-F928B7CBBC7A}" dt="2025-01-10T17:42:54.641" v="0" actId="20577"/>
        <pc:sldMkLst>
          <pc:docMk/>
          <pc:sldMk cId="411667322" sldId="257"/>
        </pc:sldMkLst>
        <pc:graphicFrameChg chg="mod">
          <ac:chgData name="Adrian Crossland" userId="82733a7c-e32d-4ff6-873e-906f0ee0859c" providerId="ADAL" clId="{C57A0859-6EBF-4C0D-A321-F928B7CBBC7A}" dt="2025-01-10T17:42:54.641" v="0" actId="20577"/>
          <ac:graphicFrameMkLst>
            <pc:docMk/>
            <pc:sldMk cId="411667322" sldId="257"/>
            <ac:graphicFrameMk id="12" creationId="{98D617BB-FA3F-FC2E-74E2-36729B79B83E}"/>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A00E6D-C7FB-4261-BE73-8854EB876B62}"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CFC4FA3F-9D1A-4617-A125-F415F547BF84}">
      <dgm:prSet/>
      <dgm:spPr/>
      <dgm:t>
        <a:bodyPr/>
        <a:lstStyle/>
        <a:p>
          <a:pPr>
            <a:lnSpc>
              <a:spcPct val="100000"/>
            </a:lnSpc>
          </a:pPr>
          <a:r>
            <a:rPr lang="en-GB" dirty="0"/>
            <a:t>ASDAN lessons are taught in Key Stage 4. ASDAN is a charity which provides courses and qualifications.</a:t>
          </a:r>
          <a:endParaRPr lang="en-US" dirty="0"/>
        </a:p>
      </dgm:t>
    </dgm:pt>
    <dgm:pt modelId="{54797A88-FE2A-4271-8865-5ACE180ABC07}" type="parTrans" cxnId="{747B66D1-DC48-4678-81C4-290EE9074C1D}">
      <dgm:prSet/>
      <dgm:spPr/>
      <dgm:t>
        <a:bodyPr/>
        <a:lstStyle/>
        <a:p>
          <a:endParaRPr lang="en-US"/>
        </a:p>
      </dgm:t>
    </dgm:pt>
    <dgm:pt modelId="{73C5E63B-60EF-4B9A-96BE-0D8761574A3A}" type="sibTrans" cxnId="{747B66D1-DC48-4678-81C4-290EE9074C1D}">
      <dgm:prSet/>
      <dgm:spPr/>
      <dgm:t>
        <a:bodyPr/>
        <a:lstStyle/>
        <a:p>
          <a:pPr>
            <a:lnSpc>
              <a:spcPct val="100000"/>
            </a:lnSpc>
          </a:pPr>
          <a:endParaRPr lang="en-US"/>
        </a:p>
      </dgm:t>
    </dgm:pt>
    <dgm:pt modelId="{D4CC432B-3C11-48A6-8C12-7D90A09C63AB}">
      <dgm:prSet/>
      <dgm:spPr/>
      <dgm:t>
        <a:bodyPr/>
        <a:lstStyle/>
        <a:p>
          <a:pPr>
            <a:lnSpc>
              <a:spcPct val="100000"/>
            </a:lnSpc>
          </a:pPr>
          <a:r>
            <a:rPr lang="en-GB" dirty="0"/>
            <a:t>Students complete </a:t>
          </a:r>
          <a:r>
            <a:rPr lang="en-GB" dirty="0" err="1"/>
            <a:t>Lifeskills</a:t>
          </a:r>
          <a:r>
            <a:rPr lang="en-GB" dirty="0"/>
            <a:t> Challenge modules and receive a certificate at the end of Year 11, listing the modules they have achieved.  </a:t>
          </a:r>
          <a:endParaRPr lang="en-US" dirty="0"/>
        </a:p>
      </dgm:t>
    </dgm:pt>
    <dgm:pt modelId="{09A190B6-73C3-467A-9F1C-B87FBB93ED88}" type="parTrans" cxnId="{D5D0D8BA-AFFE-4984-8958-0CC6ABDEEB1E}">
      <dgm:prSet/>
      <dgm:spPr/>
      <dgm:t>
        <a:bodyPr/>
        <a:lstStyle/>
        <a:p>
          <a:endParaRPr lang="en-US"/>
        </a:p>
      </dgm:t>
    </dgm:pt>
    <dgm:pt modelId="{1E80FDE6-094A-448D-9E37-707FE7F2EDB8}" type="sibTrans" cxnId="{D5D0D8BA-AFFE-4984-8958-0CC6ABDEEB1E}">
      <dgm:prSet/>
      <dgm:spPr/>
      <dgm:t>
        <a:bodyPr/>
        <a:lstStyle/>
        <a:p>
          <a:pPr>
            <a:lnSpc>
              <a:spcPct val="100000"/>
            </a:lnSpc>
          </a:pPr>
          <a:endParaRPr lang="en-US"/>
        </a:p>
      </dgm:t>
    </dgm:pt>
    <dgm:pt modelId="{12468861-DADD-454C-98D7-0694BE8C0785}">
      <dgm:prSet/>
      <dgm:spPr/>
      <dgm:t>
        <a:bodyPr/>
        <a:lstStyle/>
        <a:p>
          <a:pPr>
            <a:lnSpc>
              <a:spcPct val="100000"/>
            </a:lnSpc>
          </a:pPr>
          <a:r>
            <a:rPr lang="en-GB" dirty="0"/>
            <a:t>The level and topic of the modules vary according to the needs and interest of the students. We currently offer </a:t>
          </a:r>
          <a:r>
            <a:rPr lang="en-GB" dirty="0" err="1"/>
            <a:t>Lifeskills</a:t>
          </a:r>
          <a:r>
            <a:rPr lang="en-GB" dirty="0"/>
            <a:t> Challenge modules from pre- entry up to Level 1</a:t>
          </a:r>
          <a:endParaRPr lang="en-US" dirty="0"/>
        </a:p>
      </dgm:t>
    </dgm:pt>
    <dgm:pt modelId="{D59EC266-9D42-4790-ABAF-ACE07621B48E}" type="parTrans" cxnId="{3DDCE626-2EEA-4B3A-93D7-103D5501A3CF}">
      <dgm:prSet/>
      <dgm:spPr/>
      <dgm:t>
        <a:bodyPr/>
        <a:lstStyle/>
        <a:p>
          <a:endParaRPr lang="en-US"/>
        </a:p>
      </dgm:t>
    </dgm:pt>
    <dgm:pt modelId="{CC55BDDE-9C5B-4411-9214-FDC44FEA8009}" type="sibTrans" cxnId="{3DDCE626-2EEA-4B3A-93D7-103D5501A3CF}">
      <dgm:prSet/>
      <dgm:spPr/>
      <dgm:t>
        <a:bodyPr/>
        <a:lstStyle/>
        <a:p>
          <a:pPr>
            <a:lnSpc>
              <a:spcPct val="100000"/>
            </a:lnSpc>
          </a:pPr>
          <a:endParaRPr lang="en-US"/>
        </a:p>
      </dgm:t>
    </dgm:pt>
    <dgm:pt modelId="{63B316EA-97AA-4F09-AFC9-401A95C147CD}">
      <dgm:prSet/>
      <dgm:spPr/>
      <dgm:t>
        <a:bodyPr/>
        <a:lstStyle/>
        <a:p>
          <a:pPr>
            <a:lnSpc>
              <a:spcPct val="100000"/>
            </a:lnSpc>
          </a:pPr>
          <a:r>
            <a:rPr lang="en-GB" dirty="0"/>
            <a:t>Each module provides the opportunity for students to  develop their research skills as well as a range of other skills, such as speaking and listening, teamwork, IT, maths and practical skills such as sewing and cooking.</a:t>
          </a:r>
          <a:endParaRPr lang="en-US" dirty="0"/>
        </a:p>
      </dgm:t>
    </dgm:pt>
    <dgm:pt modelId="{396F80EA-2FE7-4F1C-9FF8-27412E4F9F09}" type="parTrans" cxnId="{8606EBBF-3D1E-465E-846A-A6E833C5BE7A}">
      <dgm:prSet/>
      <dgm:spPr/>
      <dgm:t>
        <a:bodyPr/>
        <a:lstStyle/>
        <a:p>
          <a:endParaRPr lang="en-US"/>
        </a:p>
      </dgm:t>
    </dgm:pt>
    <dgm:pt modelId="{30FF4378-FEF0-4897-81C2-2FB3B86928BB}" type="sibTrans" cxnId="{8606EBBF-3D1E-465E-846A-A6E833C5BE7A}">
      <dgm:prSet/>
      <dgm:spPr/>
      <dgm:t>
        <a:bodyPr/>
        <a:lstStyle/>
        <a:p>
          <a:endParaRPr lang="en-US"/>
        </a:p>
      </dgm:t>
    </dgm:pt>
    <dgm:pt modelId="{88196AA5-5BFA-4577-94F5-EAC9A8E40758}" type="pres">
      <dgm:prSet presAssocID="{21A00E6D-C7FB-4261-BE73-8854EB876B62}" presName="root" presStyleCnt="0">
        <dgm:presLayoutVars>
          <dgm:dir/>
          <dgm:resizeHandles val="exact"/>
        </dgm:presLayoutVars>
      </dgm:prSet>
      <dgm:spPr/>
    </dgm:pt>
    <dgm:pt modelId="{682AFCCB-879C-4A27-946B-787001BD4F1A}" type="pres">
      <dgm:prSet presAssocID="{21A00E6D-C7FB-4261-BE73-8854EB876B62}" presName="container" presStyleCnt="0">
        <dgm:presLayoutVars>
          <dgm:dir/>
          <dgm:resizeHandles val="exact"/>
        </dgm:presLayoutVars>
      </dgm:prSet>
      <dgm:spPr/>
    </dgm:pt>
    <dgm:pt modelId="{8AE28F7F-C5C7-42B0-9472-584DEFA03C3E}" type="pres">
      <dgm:prSet presAssocID="{CFC4FA3F-9D1A-4617-A125-F415F547BF84}" presName="compNode" presStyleCnt="0"/>
      <dgm:spPr/>
    </dgm:pt>
    <dgm:pt modelId="{3CF2281D-FD3F-4724-994C-3F03C0C80B51}" type="pres">
      <dgm:prSet presAssocID="{CFC4FA3F-9D1A-4617-A125-F415F547BF84}" presName="iconBgRect" presStyleLbl="bgShp" presStyleIdx="0" presStyleCnt="4"/>
      <dgm:spPr/>
    </dgm:pt>
    <dgm:pt modelId="{28795FAF-E85C-442D-9221-404A5CE731C6}" type="pres">
      <dgm:prSet presAssocID="{CFC4FA3F-9D1A-4617-A125-F415F547BF84}" presName="iconRect" presStyleLbl="node1" presStyleIdx="0" presStyleCnt="4" custLinFactNeighborX="2168" custLinFactNeighborY="-84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dical"/>
        </a:ext>
      </dgm:extLst>
    </dgm:pt>
    <dgm:pt modelId="{5D5FD0BA-483C-411E-AE33-09560ED86544}" type="pres">
      <dgm:prSet presAssocID="{CFC4FA3F-9D1A-4617-A125-F415F547BF84}" presName="spaceRect" presStyleCnt="0"/>
      <dgm:spPr/>
    </dgm:pt>
    <dgm:pt modelId="{1C8E59C2-C4A1-454F-A799-CA9B1BA9CDA1}" type="pres">
      <dgm:prSet presAssocID="{CFC4FA3F-9D1A-4617-A125-F415F547BF84}" presName="textRect" presStyleLbl="revTx" presStyleIdx="0" presStyleCnt="4">
        <dgm:presLayoutVars>
          <dgm:chMax val="1"/>
          <dgm:chPref val="1"/>
        </dgm:presLayoutVars>
      </dgm:prSet>
      <dgm:spPr/>
    </dgm:pt>
    <dgm:pt modelId="{2BA55FF5-0D38-4687-83D4-80D9407BADC7}" type="pres">
      <dgm:prSet presAssocID="{73C5E63B-60EF-4B9A-96BE-0D8761574A3A}" presName="sibTrans" presStyleLbl="sibTrans2D1" presStyleIdx="0" presStyleCnt="0"/>
      <dgm:spPr/>
    </dgm:pt>
    <dgm:pt modelId="{82BE9CB2-757A-4F09-A792-F7060415975B}" type="pres">
      <dgm:prSet presAssocID="{D4CC432B-3C11-48A6-8C12-7D90A09C63AB}" presName="compNode" presStyleCnt="0"/>
      <dgm:spPr/>
    </dgm:pt>
    <dgm:pt modelId="{4BF13393-7029-4C1A-AF04-37D48BAF2BAE}" type="pres">
      <dgm:prSet presAssocID="{D4CC432B-3C11-48A6-8C12-7D90A09C63AB}" presName="iconBgRect" presStyleLbl="bgShp" presStyleIdx="1" presStyleCnt="4"/>
      <dgm:spPr/>
    </dgm:pt>
    <dgm:pt modelId="{131D3ADD-BD40-47BB-BD39-703823DEA849}" type="pres">
      <dgm:prSet presAssocID="{D4CC432B-3C11-48A6-8C12-7D90A09C63A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444C0063-88B7-40A6-A902-5BAFBC04D409}" type="pres">
      <dgm:prSet presAssocID="{D4CC432B-3C11-48A6-8C12-7D90A09C63AB}" presName="spaceRect" presStyleCnt="0"/>
      <dgm:spPr/>
    </dgm:pt>
    <dgm:pt modelId="{A75105FB-7652-47FA-A09F-EB752E38AD1A}" type="pres">
      <dgm:prSet presAssocID="{D4CC432B-3C11-48A6-8C12-7D90A09C63AB}" presName="textRect" presStyleLbl="revTx" presStyleIdx="1" presStyleCnt="4">
        <dgm:presLayoutVars>
          <dgm:chMax val="1"/>
          <dgm:chPref val="1"/>
        </dgm:presLayoutVars>
      </dgm:prSet>
      <dgm:spPr/>
    </dgm:pt>
    <dgm:pt modelId="{C9012EC5-1262-4CB6-873C-665A9D5788E8}" type="pres">
      <dgm:prSet presAssocID="{1E80FDE6-094A-448D-9E37-707FE7F2EDB8}" presName="sibTrans" presStyleLbl="sibTrans2D1" presStyleIdx="0" presStyleCnt="0"/>
      <dgm:spPr/>
    </dgm:pt>
    <dgm:pt modelId="{443E743A-D635-4072-9C93-A232A22173E2}" type="pres">
      <dgm:prSet presAssocID="{12468861-DADD-454C-98D7-0694BE8C0785}" presName="compNode" presStyleCnt="0"/>
      <dgm:spPr/>
    </dgm:pt>
    <dgm:pt modelId="{3CB113E8-1293-4A2D-A9DC-9C4BE1378553}" type="pres">
      <dgm:prSet presAssocID="{12468861-DADD-454C-98D7-0694BE8C0785}" presName="iconBgRect" presStyleLbl="bgShp" presStyleIdx="2" presStyleCnt="4"/>
      <dgm:spPr/>
    </dgm:pt>
    <dgm:pt modelId="{1A2F3A9B-61D3-49DB-A85B-F8F45C92E215}" type="pres">
      <dgm:prSet presAssocID="{12468861-DADD-454C-98D7-0694BE8C078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ssroom"/>
        </a:ext>
      </dgm:extLst>
    </dgm:pt>
    <dgm:pt modelId="{566E120D-7FB2-4D11-BE65-C3343BC708A2}" type="pres">
      <dgm:prSet presAssocID="{12468861-DADD-454C-98D7-0694BE8C0785}" presName="spaceRect" presStyleCnt="0"/>
      <dgm:spPr/>
    </dgm:pt>
    <dgm:pt modelId="{81104721-ACF0-4564-B963-8BC0348072B7}" type="pres">
      <dgm:prSet presAssocID="{12468861-DADD-454C-98D7-0694BE8C0785}" presName="textRect" presStyleLbl="revTx" presStyleIdx="2" presStyleCnt="4">
        <dgm:presLayoutVars>
          <dgm:chMax val="1"/>
          <dgm:chPref val="1"/>
        </dgm:presLayoutVars>
      </dgm:prSet>
      <dgm:spPr/>
    </dgm:pt>
    <dgm:pt modelId="{FC093487-F54A-4AB5-8412-F94CB87E1ACB}" type="pres">
      <dgm:prSet presAssocID="{CC55BDDE-9C5B-4411-9214-FDC44FEA8009}" presName="sibTrans" presStyleLbl="sibTrans2D1" presStyleIdx="0" presStyleCnt="0"/>
      <dgm:spPr/>
    </dgm:pt>
    <dgm:pt modelId="{209C5E29-9A58-427C-93F3-6E265A517CB2}" type="pres">
      <dgm:prSet presAssocID="{63B316EA-97AA-4F09-AFC9-401A95C147CD}" presName="compNode" presStyleCnt="0"/>
      <dgm:spPr/>
    </dgm:pt>
    <dgm:pt modelId="{6FC90161-8EB4-4B55-8CA1-6E77E75675A9}" type="pres">
      <dgm:prSet presAssocID="{63B316EA-97AA-4F09-AFC9-401A95C147CD}" presName="iconBgRect" presStyleLbl="bgShp" presStyleIdx="3" presStyleCnt="4"/>
      <dgm:spPr/>
    </dgm:pt>
    <dgm:pt modelId="{7F489797-F8A7-44AC-8DF5-FB8AB7DF9E10}" type="pres">
      <dgm:prSet presAssocID="{63B316EA-97AA-4F09-AFC9-401A95C147C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ard Room"/>
        </a:ext>
      </dgm:extLst>
    </dgm:pt>
    <dgm:pt modelId="{F4944255-4C58-4CE4-B56C-A3C4D8310CC2}" type="pres">
      <dgm:prSet presAssocID="{63B316EA-97AA-4F09-AFC9-401A95C147CD}" presName="spaceRect" presStyleCnt="0"/>
      <dgm:spPr/>
    </dgm:pt>
    <dgm:pt modelId="{2038E8DB-463C-4654-AE51-C29B5C17F3AD}" type="pres">
      <dgm:prSet presAssocID="{63B316EA-97AA-4F09-AFC9-401A95C147CD}" presName="textRect" presStyleLbl="revTx" presStyleIdx="3" presStyleCnt="4">
        <dgm:presLayoutVars>
          <dgm:chMax val="1"/>
          <dgm:chPref val="1"/>
        </dgm:presLayoutVars>
      </dgm:prSet>
      <dgm:spPr/>
    </dgm:pt>
  </dgm:ptLst>
  <dgm:cxnLst>
    <dgm:cxn modelId="{16442B0A-9992-4AF0-917B-2F2B11CDB752}" type="presOf" srcId="{21A00E6D-C7FB-4261-BE73-8854EB876B62}" destId="{88196AA5-5BFA-4577-94F5-EAC9A8E40758}" srcOrd="0" destOrd="0" presId="urn:microsoft.com/office/officeart/2018/2/layout/IconCircleList"/>
    <dgm:cxn modelId="{A0E6F21D-3605-4F46-B6E5-EC0F5E307C42}" type="presOf" srcId="{1E80FDE6-094A-448D-9E37-707FE7F2EDB8}" destId="{C9012EC5-1262-4CB6-873C-665A9D5788E8}" srcOrd="0" destOrd="0" presId="urn:microsoft.com/office/officeart/2018/2/layout/IconCircleList"/>
    <dgm:cxn modelId="{3DDCE626-2EEA-4B3A-93D7-103D5501A3CF}" srcId="{21A00E6D-C7FB-4261-BE73-8854EB876B62}" destId="{12468861-DADD-454C-98D7-0694BE8C0785}" srcOrd="2" destOrd="0" parTransId="{D59EC266-9D42-4790-ABAF-ACE07621B48E}" sibTransId="{CC55BDDE-9C5B-4411-9214-FDC44FEA8009}"/>
    <dgm:cxn modelId="{B8DD8B37-B1CF-416E-9C5C-5555852BFA97}" type="presOf" srcId="{D4CC432B-3C11-48A6-8C12-7D90A09C63AB}" destId="{A75105FB-7652-47FA-A09F-EB752E38AD1A}" srcOrd="0" destOrd="0" presId="urn:microsoft.com/office/officeart/2018/2/layout/IconCircleList"/>
    <dgm:cxn modelId="{6B6F3B3C-871B-49A6-98AC-0D4BDEEF7AF2}" type="presOf" srcId="{CC55BDDE-9C5B-4411-9214-FDC44FEA8009}" destId="{FC093487-F54A-4AB5-8412-F94CB87E1ACB}" srcOrd="0" destOrd="0" presId="urn:microsoft.com/office/officeart/2018/2/layout/IconCircleList"/>
    <dgm:cxn modelId="{CB2EF56A-16CB-44A3-8469-4EB3EF1DE453}" type="presOf" srcId="{12468861-DADD-454C-98D7-0694BE8C0785}" destId="{81104721-ACF0-4564-B963-8BC0348072B7}" srcOrd="0" destOrd="0" presId="urn:microsoft.com/office/officeart/2018/2/layout/IconCircleList"/>
    <dgm:cxn modelId="{6F48F993-89E1-43BF-8AA8-D5761D5BD142}" type="presOf" srcId="{73C5E63B-60EF-4B9A-96BE-0D8761574A3A}" destId="{2BA55FF5-0D38-4687-83D4-80D9407BADC7}" srcOrd="0" destOrd="0" presId="urn:microsoft.com/office/officeart/2018/2/layout/IconCircleList"/>
    <dgm:cxn modelId="{D5D0D8BA-AFFE-4984-8958-0CC6ABDEEB1E}" srcId="{21A00E6D-C7FB-4261-BE73-8854EB876B62}" destId="{D4CC432B-3C11-48A6-8C12-7D90A09C63AB}" srcOrd="1" destOrd="0" parTransId="{09A190B6-73C3-467A-9F1C-B87FBB93ED88}" sibTransId="{1E80FDE6-094A-448D-9E37-707FE7F2EDB8}"/>
    <dgm:cxn modelId="{10A177BD-1626-424B-9910-5B76D74BC676}" type="presOf" srcId="{CFC4FA3F-9D1A-4617-A125-F415F547BF84}" destId="{1C8E59C2-C4A1-454F-A799-CA9B1BA9CDA1}" srcOrd="0" destOrd="0" presId="urn:microsoft.com/office/officeart/2018/2/layout/IconCircleList"/>
    <dgm:cxn modelId="{8606EBBF-3D1E-465E-846A-A6E833C5BE7A}" srcId="{21A00E6D-C7FB-4261-BE73-8854EB876B62}" destId="{63B316EA-97AA-4F09-AFC9-401A95C147CD}" srcOrd="3" destOrd="0" parTransId="{396F80EA-2FE7-4F1C-9FF8-27412E4F9F09}" sibTransId="{30FF4378-FEF0-4897-81C2-2FB3B86928BB}"/>
    <dgm:cxn modelId="{747B66D1-DC48-4678-81C4-290EE9074C1D}" srcId="{21A00E6D-C7FB-4261-BE73-8854EB876B62}" destId="{CFC4FA3F-9D1A-4617-A125-F415F547BF84}" srcOrd="0" destOrd="0" parTransId="{54797A88-FE2A-4271-8865-5ACE180ABC07}" sibTransId="{73C5E63B-60EF-4B9A-96BE-0D8761574A3A}"/>
    <dgm:cxn modelId="{A4E773F2-2F70-4C04-AE8E-6E87A2EC8220}" type="presOf" srcId="{63B316EA-97AA-4F09-AFC9-401A95C147CD}" destId="{2038E8DB-463C-4654-AE51-C29B5C17F3AD}" srcOrd="0" destOrd="0" presId="urn:microsoft.com/office/officeart/2018/2/layout/IconCircleList"/>
    <dgm:cxn modelId="{FC776E9A-79E7-4A19-BAE7-6DD17914CD05}" type="presParOf" srcId="{88196AA5-5BFA-4577-94F5-EAC9A8E40758}" destId="{682AFCCB-879C-4A27-946B-787001BD4F1A}" srcOrd="0" destOrd="0" presId="urn:microsoft.com/office/officeart/2018/2/layout/IconCircleList"/>
    <dgm:cxn modelId="{1A2B978F-11A3-4B44-B33F-CA25A2018CC1}" type="presParOf" srcId="{682AFCCB-879C-4A27-946B-787001BD4F1A}" destId="{8AE28F7F-C5C7-42B0-9472-584DEFA03C3E}" srcOrd="0" destOrd="0" presId="urn:microsoft.com/office/officeart/2018/2/layout/IconCircleList"/>
    <dgm:cxn modelId="{A6FF27A3-858A-4991-9D6D-8F9EB205F5BF}" type="presParOf" srcId="{8AE28F7F-C5C7-42B0-9472-584DEFA03C3E}" destId="{3CF2281D-FD3F-4724-994C-3F03C0C80B51}" srcOrd="0" destOrd="0" presId="urn:microsoft.com/office/officeart/2018/2/layout/IconCircleList"/>
    <dgm:cxn modelId="{6382D6B7-571D-4414-B68B-4878AAEEA935}" type="presParOf" srcId="{8AE28F7F-C5C7-42B0-9472-584DEFA03C3E}" destId="{28795FAF-E85C-442D-9221-404A5CE731C6}" srcOrd="1" destOrd="0" presId="urn:microsoft.com/office/officeart/2018/2/layout/IconCircleList"/>
    <dgm:cxn modelId="{0829BBA4-4804-48D3-837A-AE5AC30647D0}" type="presParOf" srcId="{8AE28F7F-C5C7-42B0-9472-584DEFA03C3E}" destId="{5D5FD0BA-483C-411E-AE33-09560ED86544}" srcOrd="2" destOrd="0" presId="urn:microsoft.com/office/officeart/2018/2/layout/IconCircleList"/>
    <dgm:cxn modelId="{1377271A-5180-49C3-9AA6-038B2F60CF22}" type="presParOf" srcId="{8AE28F7F-C5C7-42B0-9472-584DEFA03C3E}" destId="{1C8E59C2-C4A1-454F-A799-CA9B1BA9CDA1}" srcOrd="3" destOrd="0" presId="urn:microsoft.com/office/officeart/2018/2/layout/IconCircleList"/>
    <dgm:cxn modelId="{54B9797A-2F49-4ED5-A8F4-4C0E35279EB1}" type="presParOf" srcId="{682AFCCB-879C-4A27-946B-787001BD4F1A}" destId="{2BA55FF5-0D38-4687-83D4-80D9407BADC7}" srcOrd="1" destOrd="0" presId="urn:microsoft.com/office/officeart/2018/2/layout/IconCircleList"/>
    <dgm:cxn modelId="{B65338A1-4776-47E7-94E9-A5AB84E0DE6B}" type="presParOf" srcId="{682AFCCB-879C-4A27-946B-787001BD4F1A}" destId="{82BE9CB2-757A-4F09-A792-F7060415975B}" srcOrd="2" destOrd="0" presId="urn:microsoft.com/office/officeart/2018/2/layout/IconCircleList"/>
    <dgm:cxn modelId="{2870026B-9E0B-4B93-84D8-B38C6CEFF96E}" type="presParOf" srcId="{82BE9CB2-757A-4F09-A792-F7060415975B}" destId="{4BF13393-7029-4C1A-AF04-37D48BAF2BAE}" srcOrd="0" destOrd="0" presId="urn:microsoft.com/office/officeart/2018/2/layout/IconCircleList"/>
    <dgm:cxn modelId="{01BEBBAA-84CE-4C34-889D-DA43884E4F15}" type="presParOf" srcId="{82BE9CB2-757A-4F09-A792-F7060415975B}" destId="{131D3ADD-BD40-47BB-BD39-703823DEA849}" srcOrd="1" destOrd="0" presId="urn:microsoft.com/office/officeart/2018/2/layout/IconCircleList"/>
    <dgm:cxn modelId="{D2B531B2-9FDD-4276-9A03-C490264AB63C}" type="presParOf" srcId="{82BE9CB2-757A-4F09-A792-F7060415975B}" destId="{444C0063-88B7-40A6-A902-5BAFBC04D409}" srcOrd="2" destOrd="0" presId="urn:microsoft.com/office/officeart/2018/2/layout/IconCircleList"/>
    <dgm:cxn modelId="{1862EA7F-F5CE-48C8-A72F-C87A3E5E3612}" type="presParOf" srcId="{82BE9CB2-757A-4F09-A792-F7060415975B}" destId="{A75105FB-7652-47FA-A09F-EB752E38AD1A}" srcOrd="3" destOrd="0" presId="urn:microsoft.com/office/officeart/2018/2/layout/IconCircleList"/>
    <dgm:cxn modelId="{B8E878F8-9094-4596-A564-9A5FA6F79271}" type="presParOf" srcId="{682AFCCB-879C-4A27-946B-787001BD4F1A}" destId="{C9012EC5-1262-4CB6-873C-665A9D5788E8}" srcOrd="3" destOrd="0" presId="urn:microsoft.com/office/officeart/2018/2/layout/IconCircleList"/>
    <dgm:cxn modelId="{DF9ACF31-0C96-47CD-B3D2-74587C41A982}" type="presParOf" srcId="{682AFCCB-879C-4A27-946B-787001BD4F1A}" destId="{443E743A-D635-4072-9C93-A232A22173E2}" srcOrd="4" destOrd="0" presId="urn:microsoft.com/office/officeart/2018/2/layout/IconCircleList"/>
    <dgm:cxn modelId="{F01A60F5-101E-43A3-A87E-042576D34DC8}" type="presParOf" srcId="{443E743A-D635-4072-9C93-A232A22173E2}" destId="{3CB113E8-1293-4A2D-A9DC-9C4BE1378553}" srcOrd="0" destOrd="0" presId="urn:microsoft.com/office/officeart/2018/2/layout/IconCircleList"/>
    <dgm:cxn modelId="{C111090D-9AB0-4A2D-9167-3FBB94E09FE8}" type="presParOf" srcId="{443E743A-D635-4072-9C93-A232A22173E2}" destId="{1A2F3A9B-61D3-49DB-A85B-F8F45C92E215}" srcOrd="1" destOrd="0" presId="urn:microsoft.com/office/officeart/2018/2/layout/IconCircleList"/>
    <dgm:cxn modelId="{3CEB9922-4D08-487D-B22B-52B26264DAD4}" type="presParOf" srcId="{443E743A-D635-4072-9C93-A232A22173E2}" destId="{566E120D-7FB2-4D11-BE65-C3343BC708A2}" srcOrd="2" destOrd="0" presId="urn:microsoft.com/office/officeart/2018/2/layout/IconCircleList"/>
    <dgm:cxn modelId="{0C0559FF-2FB2-4946-90CE-A8694806EB5A}" type="presParOf" srcId="{443E743A-D635-4072-9C93-A232A22173E2}" destId="{81104721-ACF0-4564-B963-8BC0348072B7}" srcOrd="3" destOrd="0" presId="urn:microsoft.com/office/officeart/2018/2/layout/IconCircleList"/>
    <dgm:cxn modelId="{7A4A0C07-687B-43A0-BA0B-F02A6BEB14F6}" type="presParOf" srcId="{682AFCCB-879C-4A27-946B-787001BD4F1A}" destId="{FC093487-F54A-4AB5-8412-F94CB87E1ACB}" srcOrd="5" destOrd="0" presId="urn:microsoft.com/office/officeart/2018/2/layout/IconCircleList"/>
    <dgm:cxn modelId="{5AE54332-9764-4834-9E14-151A085FE2EC}" type="presParOf" srcId="{682AFCCB-879C-4A27-946B-787001BD4F1A}" destId="{209C5E29-9A58-427C-93F3-6E265A517CB2}" srcOrd="6" destOrd="0" presId="urn:microsoft.com/office/officeart/2018/2/layout/IconCircleList"/>
    <dgm:cxn modelId="{8824F9C5-962F-4FA4-9F0E-794770B276F4}" type="presParOf" srcId="{209C5E29-9A58-427C-93F3-6E265A517CB2}" destId="{6FC90161-8EB4-4B55-8CA1-6E77E75675A9}" srcOrd="0" destOrd="0" presId="urn:microsoft.com/office/officeart/2018/2/layout/IconCircleList"/>
    <dgm:cxn modelId="{B443F99B-DE32-42CC-AA81-BF65C66D2AB5}" type="presParOf" srcId="{209C5E29-9A58-427C-93F3-6E265A517CB2}" destId="{7F489797-F8A7-44AC-8DF5-FB8AB7DF9E10}" srcOrd="1" destOrd="0" presId="urn:microsoft.com/office/officeart/2018/2/layout/IconCircleList"/>
    <dgm:cxn modelId="{550B6FC4-CFA5-4643-BA5A-7D38B52A66C3}" type="presParOf" srcId="{209C5E29-9A58-427C-93F3-6E265A517CB2}" destId="{F4944255-4C58-4CE4-B56C-A3C4D8310CC2}" srcOrd="2" destOrd="0" presId="urn:microsoft.com/office/officeart/2018/2/layout/IconCircleList"/>
    <dgm:cxn modelId="{0043E4F0-8354-4E7B-8C44-6A86427C7054}" type="presParOf" srcId="{209C5E29-9A58-427C-93F3-6E265A517CB2}" destId="{2038E8DB-463C-4654-AE51-C29B5C17F3A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4A9B07-F361-47E7-9E75-541CB0E3C2CD}"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51CB4891-883B-4219-BD1C-8AE4C355B7FB}">
      <dgm:prSet/>
      <dgm:spPr/>
      <dgm:t>
        <a:bodyPr/>
        <a:lstStyle/>
        <a:p>
          <a:r>
            <a:rPr lang="en-GB" dirty="0"/>
            <a:t>There are </a:t>
          </a:r>
          <a:r>
            <a:rPr lang="en-GB" b="1" dirty="0"/>
            <a:t>three methods for assessing </a:t>
          </a:r>
          <a:r>
            <a:rPr lang="en-GB" dirty="0"/>
            <a:t>students throughout each module. Each </a:t>
          </a:r>
          <a:r>
            <a:rPr lang="en-GB" dirty="0" err="1"/>
            <a:t>Lifeskills</a:t>
          </a:r>
          <a:r>
            <a:rPr lang="en-GB" dirty="0"/>
            <a:t> Challenge module stipulates the assessment method for each assessment point within the module. </a:t>
          </a:r>
          <a:endParaRPr lang="en-US" dirty="0"/>
        </a:p>
      </dgm:t>
    </dgm:pt>
    <dgm:pt modelId="{A96712A4-0803-4FDD-AAA1-3E8AED615AC9}" type="parTrans" cxnId="{0DC1E79E-DCAB-4A7C-9A13-C1C4F5BBD462}">
      <dgm:prSet/>
      <dgm:spPr/>
      <dgm:t>
        <a:bodyPr/>
        <a:lstStyle/>
        <a:p>
          <a:endParaRPr lang="en-US"/>
        </a:p>
      </dgm:t>
    </dgm:pt>
    <dgm:pt modelId="{F3FD5F69-38FD-4927-B31E-E77F30863AF8}" type="sibTrans" cxnId="{0DC1E79E-DCAB-4A7C-9A13-C1C4F5BBD462}">
      <dgm:prSet/>
      <dgm:spPr/>
      <dgm:t>
        <a:bodyPr/>
        <a:lstStyle/>
        <a:p>
          <a:endParaRPr lang="en-US"/>
        </a:p>
      </dgm:t>
    </dgm:pt>
    <dgm:pt modelId="{C03317D2-FA4E-4F53-BA8B-11ED683610B2}">
      <dgm:prSet/>
      <dgm:spPr/>
      <dgm:t>
        <a:bodyPr/>
        <a:lstStyle/>
        <a:p>
          <a:r>
            <a:rPr lang="en-GB" b="1" dirty="0">
              <a:solidFill>
                <a:schemeClr val="tx1"/>
              </a:solidFill>
            </a:rPr>
            <a:t>Observation Checklist- </a:t>
          </a:r>
          <a:r>
            <a:rPr lang="en-GB" dirty="0"/>
            <a:t>students are observed completing the task.</a:t>
          </a:r>
          <a:endParaRPr lang="en-US" dirty="0"/>
        </a:p>
      </dgm:t>
    </dgm:pt>
    <dgm:pt modelId="{92C6C2B9-08C5-4C59-B142-71BE04F80FAB}" type="parTrans" cxnId="{9D115337-D68C-483B-A6D0-D3AC18E29FA9}">
      <dgm:prSet/>
      <dgm:spPr/>
      <dgm:t>
        <a:bodyPr/>
        <a:lstStyle/>
        <a:p>
          <a:endParaRPr lang="en-US"/>
        </a:p>
      </dgm:t>
    </dgm:pt>
    <dgm:pt modelId="{040C595F-D1B7-48E4-ADC2-1BC87842D0DF}" type="sibTrans" cxnId="{9D115337-D68C-483B-A6D0-D3AC18E29FA9}">
      <dgm:prSet/>
      <dgm:spPr/>
      <dgm:t>
        <a:bodyPr/>
        <a:lstStyle/>
        <a:p>
          <a:endParaRPr lang="en-US"/>
        </a:p>
      </dgm:t>
    </dgm:pt>
    <dgm:pt modelId="{51D7040A-82B0-49EA-B4B7-5B1D5C1EAAF8}">
      <dgm:prSet/>
      <dgm:spPr/>
      <dgm:t>
        <a:bodyPr/>
        <a:lstStyle/>
        <a:p>
          <a:r>
            <a:rPr lang="en-GB" b="1"/>
            <a:t>Record of Oral Questioning- </a:t>
          </a:r>
          <a:r>
            <a:rPr lang="en-GB"/>
            <a:t>students explain the information required for the assessment point. </a:t>
          </a:r>
          <a:endParaRPr lang="en-US"/>
        </a:p>
      </dgm:t>
    </dgm:pt>
    <dgm:pt modelId="{3D270C59-2425-4F9F-BFE7-9CEE2A553239}" type="parTrans" cxnId="{75C560E5-FAFD-42D7-A8B3-C16540484FC5}">
      <dgm:prSet/>
      <dgm:spPr/>
      <dgm:t>
        <a:bodyPr/>
        <a:lstStyle/>
        <a:p>
          <a:endParaRPr lang="en-US"/>
        </a:p>
      </dgm:t>
    </dgm:pt>
    <dgm:pt modelId="{2AD7CD13-3DEA-4CE9-BBA4-5F0546341F05}" type="sibTrans" cxnId="{75C560E5-FAFD-42D7-A8B3-C16540484FC5}">
      <dgm:prSet/>
      <dgm:spPr/>
      <dgm:t>
        <a:bodyPr/>
        <a:lstStyle/>
        <a:p>
          <a:endParaRPr lang="en-US"/>
        </a:p>
      </dgm:t>
    </dgm:pt>
    <dgm:pt modelId="{1D484F8E-2C12-44A6-9315-C818C3BABC72}">
      <dgm:prSet/>
      <dgm:spPr/>
      <dgm:t>
        <a:bodyPr/>
        <a:lstStyle/>
        <a:p>
          <a:r>
            <a:rPr lang="en-GB" b="1"/>
            <a:t>Labelled product or photographic evidence-  </a:t>
          </a:r>
          <a:r>
            <a:rPr lang="en-GB"/>
            <a:t>the completed work is used as evidence withing students ASDAN folders.</a:t>
          </a:r>
          <a:endParaRPr lang="en-US"/>
        </a:p>
      </dgm:t>
    </dgm:pt>
    <dgm:pt modelId="{F5BB41EA-7950-4026-ADB5-D12A2869B632}" type="parTrans" cxnId="{670989B4-4EAC-45E9-BA37-567E55BCADFE}">
      <dgm:prSet/>
      <dgm:spPr/>
      <dgm:t>
        <a:bodyPr/>
        <a:lstStyle/>
        <a:p>
          <a:endParaRPr lang="en-US"/>
        </a:p>
      </dgm:t>
    </dgm:pt>
    <dgm:pt modelId="{63342C48-72D7-4BAC-8A48-3375CAE08602}" type="sibTrans" cxnId="{670989B4-4EAC-45E9-BA37-567E55BCADFE}">
      <dgm:prSet/>
      <dgm:spPr/>
      <dgm:t>
        <a:bodyPr/>
        <a:lstStyle/>
        <a:p>
          <a:endParaRPr lang="en-US"/>
        </a:p>
      </dgm:t>
    </dgm:pt>
    <dgm:pt modelId="{0A5996DA-B9A1-467C-A409-3F5FCC0ABE42}" type="pres">
      <dgm:prSet presAssocID="{254A9B07-F361-47E7-9E75-541CB0E3C2CD}" presName="hierChild1" presStyleCnt="0">
        <dgm:presLayoutVars>
          <dgm:chPref val="1"/>
          <dgm:dir/>
          <dgm:animOne val="branch"/>
          <dgm:animLvl val="lvl"/>
          <dgm:resizeHandles/>
        </dgm:presLayoutVars>
      </dgm:prSet>
      <dgm:spPr/>
    </dgm:pt>
    <dgm:pt modelId="{835F1340-FDEF-44A4-BD72-6041F0A79AC3}" type="pres">
      <dgm:prSet presAssocID="{51CB4891-883B-4219-BD1C-8AE4C355B7FB}" presName="hierRoot1" presStyleCnt="0"/>
      <dgm:spPr/>
    </dgm:pt>
    <dgm:pt modelId="{3AA0F253-509F-44CA-AFF5-1B6E57592E78}" type="pres">
      <dgm:prSet presAssocID="{51CB4891-883B-4219-BD1C-8AE4C355B7FB}" presName="composite" presStyleCnt="0"/>
      <dgm:spPr/>
    </dgm:pt>
    <dgm:pt modelId="{47F76E11-AD0C-4D88-B0B3-03D4204CAD15}" type="pres">
      <dgm:prSet presAssocID="{51CB4891-883B-4219-BD1C-8AE4C355B7FB}" presName="background" presStyleLbl="node0" presStyleIdx="0" presStyleCnt="1"/>
      <dgm:spPr/>
    </dgm:pt>
    <dgm:pt modelId="{885F1955-416F-4845-9493-7BFF35B4EEB0}" type="pres">
      <dgm:prSet presAssocID="{51CB4891-883B-4219-BD1C-8AE4C355B7FB}" presName="text" presStyleLbl="fgAcc0" presStyleIdx="0" presStyleCnt="1">
        <dgm:presLayoutVars>
          <dgm:chPref val="3"/>
        </dgm:presLayoutVars>
      </dgm:prSet>
      <dgm:spPr/>
    </dgm:pt>
    <dgm:pt modelId="{2E37463B-D9C4-43A7-B377-8CCB1B8F2754}" type="pres">
      <dgm:prSet presAssocID="{51CB4891-883B-4219-BD1C-8AE4C355B7FB}" presName="hierChild2" presStyleCnt="0"/>
      <dgm:spPr/>
    </dgm:pt>
    <dgm:pt modelId="{D86FF05D-5A15-462A-BC36-22B4472A25C6}" type="pres">
      <dgm:prSet presAssocID="{92C6C2B9-08C5-4C59-B142-71BE04F80FAB}" presName="Name10" presStyleLbl="parChTrans1D2" presStyleIdx="0" presStyleCnt="3"/>
      <dgm:spPr/>
    </dgm:pt>
    <dgm:pt modelId="{AF5A9913-21AF-4D8A-AE7A-ED7B48CF0ADE}" type="pres">
      <dgm:prSet presAssocID="{C03317D2-FA4E-4F53-BA8B-11ED683610B2}" presName="hierRoot2" presStyleCnt="0"/>
      <dgm:spPr/>
    </dgm:pt>
    <dgm:pt modelId="{A3B432BA-6484-4C8B-88EC-7EAD3D3AD432}" type="pres">
      <dgm:prSet presAssocID="{C03317D2-FA4E-4F53-BA8B-11ED683610B2}" presName="composite2" presStyleCnt="0"/>
      <dgm:spPr/>
    </dgm:pt>
    <dgm:pt modelId="{5694FCA5-DEAA-493E-B64E-599152C26058}" type="pres">
      <dgm:prSet presAssocID="{C03317D2-FA4E-4F53-BA8B-11ED683610B2}" presName="background2" presStyleLbl="node2" presStyleIdx="0" presStyleCnt="3"/>
      <dgm:spPr/>
    </dgm:pt>
    <dgm:pt modelId="{F920D0E4-08D3-4592-B58E-CE1431FB9858}" type="pres">
      <dgm:prSet presAssocID="{C03317D2-FA4E-4F53-BA8B-11ED683610B2}" presName="text2" presStyleLbl="fgAcc2" presStyleIdx="0" presStyleCnt="3">
        <dgm:presLayoutVars>
          <dgm:chPref val="3"/>
        </dgm:presLayoutVars>
      </dgm:prSet>
      <dgm:spPr/>
    </dgm:pt>
    <dgm:pt modelId="{4365322E-4A5E-42C6-9539-D07BF6721D70}" type="pres">
      <dgm:prSet presAssocID="{C03317D2-FA4E-4F53-BA8B-11ED683610B2}" presName="hierChild3" presStyleCnt="0"/>
      <dgm:spPr/>
    </dgm:pt>
    <dgm:pt modelId="{3C6C303A-E67D-412D-B5D8-86675DBA67E2}" type="pres">
      <dgm:prSet presAssocID="{3D270C59-2425-4F9F-BFE7-9CEE2A553239}" presName="Name10" presStyleLbl="parChTrans1D2" presStyleIdx="1" presStyleCnt="3"/>
      <dgm:spPr/>
    </dgm:pt>
    <dgm:pt modelId="{728E4560-A5C9-4083-84DA-C6324B01E130}" type="pres">
      <dgm:prSet presAssocID="{51D7040A-82B0-49EA-B4B7-5B1D5C1EAAF8}" presName="hierRoot2" presStyleCnt="0"/>
      <dgm:spPr/>
    </dgm:pt>
    <dgm:pt modelId="{1C648D76-F361-4AAA-97E5-74EAF02FBC3C}" type="pres">
      <dgm:prSet presAssocID="{51D7040A-82B0-49EA-B4B7-5B1D5C1EAAF8}" presName="composite2" presStyleCnt="0"/>
      <dgm:spPr/>
    </dgm:pt>
    <dgm:pt modelId="{33E1F2E3-E50A-4854-908F-F8F624AEF4BC}" type="pres">
      <dgm:prSet presAssocID="{51D7040A-82B0-49EA-B4B7-5B1D5C1EAAF8}" presName="background2" presStyleLbl="node2" presStyleIdx="1" presStyleCnt="3"/>
      <dgm:spPr/>
    </dgm:pt>
    <dgm:pt modelId="{90AC185B-57BF-44FA-9CFA-091CCBCC8176}" type="pres">
      <dgm:prSet presAssocID="{51D7040A-82B0-49EA-B4B7-5B1D5C1EAAF8}" presName="text2" presStyleLbl="fgAcc2" presStyleIdx="1" presStyleCnt="3">
        <dgm:presLayoutVars>
          <dgm:chPref val="3"/>
        </dgm:presLayoutVars>
      </dgm:prSet>
      <dgm:spPr/>
    </dgm:pt>
    <dgm:pt modelId="{D449693D-784A-49C2-B7D0-59BF69EA9D22}" type="pres">
      <dgm:prSet presAssocID="{51D7040A-82B0-49EA-B4B7-5B1D5C1EAAF8}" presName="hierChild3" presStyleCnt="0"/>
      <dgm:spPr/>
    </dgm:pt>
    <dgm:pt modelId="{CBD22C88-E67F-4954-BE97-E49F9F4E5B92}" type="pres">
      <dgm:prSet presAssocID="{F5BB41EA-7950-4026-ADB5-D12A2869B632}" presName="Name10" presStyleLbl="parChTrans1D2" presStyleIdx="2" presStyleCnt="3"/>
      <dgm:spPr/>
    </dgm:pt>
    <dgm:pt modelId="{79B026BD-EB35-46BF-8003-95295F8256EB}" type="pres">
      <dgm:prSet presAssocID="{1D484F8E-2C12-44A6-9315-C818C3BABC72}" presName="hierRoot2" presStyleCnt="0"/>
      <dgm:spPr/>
    </dgm:pt>
    <dgm:pt modelId="{538D2E7F-99F8-427A-A4A4-7A0D7E2A91D8}" type="pres">
      <dgm:prSet presAssocID="{1D484F8E-2C12-44A6-9315-C818C3BABC72}" presName="composite2" presStyleCnt="0"/>
      <dgm:spPr/>
    </dgm:pt>
    <dgm:pt modelId="{632FBC0E-7CDB-4B4A-9A7D-99206012F26B}" type="pres">
      <dgm:prSet presAssocID="{1D484F8E-2C12-44A6-9315-C818C3BABC72}" presName="background2" presStyleLbl="node2" presStyleIdx="2" presStyleCnt="3"/>
      <dgm:spPr/>
    </dgm:pt>
    <dgm:pt modelId="{C66F29F0-14FE-4F1D-924E-E8EA947AFEFD}" type="pres">
      <dgm:prSet presAssocID="{1D484F8E-2C12-44A6-9315-C818C3BABC72}" presName="text2" presStyleLbl="fgAcc2" presStyleIdx="2" presStyleCnt="3">
        <dgm:presLayoutVars>
          <dgm:chPref val="3"/>
        </dgm:presLayoutVars>
      </dgm:prSet>
      <dgm:spPr/>
    </dgm:pt>
    <dgm:pt modelId="{8E65067A-0F54-48BE-A1F6-B42AC4016271}" type="pres">
      <dgm:prSet presAssocID="{1D484F8E-2C12-44A6-9315-C818C3BABC72}" presName="hierChild3" presStyleCnt="0"/>
      <dgm:spPr/>
    </dgm:pt>
  </dgm:ptLst>
  <dgm:cxnLst>
    <dgm:cxn modelId="{A09B270C-D09E-47AC-9BD2-D5E73ABAD8FB}" type="presOf" srcId="{254A9B07-F361-47E7-9E75-541CB0E3C2CD}" destId="{0A5996DA-B9A1-467C-A409-3F5FCC0ABE42}" srcOrd="0" destOrd="0" presId="urn:microsoft.com/office/officeart/2005/8/layout/hierarchy1"/>
    <dgm:cxn modelId="{9CC0350E-6C1A-4961-86CA-D0D32A091FE4}" type="presOf" srcId="{51D7040A-82B0-49EA-B4B7-5B1D5C1EAAF8}" destId="{90AC185B-57BF-44FA-9CFA-091CCBCC8176}" srcOrd="0" destOrd="0" presId="urn:microsoft.com/office/officeart/2005/8/layout/hierarchy1"/>
    <dgm:cxn modelId="{125D9036-B645-4E10-AC7C-B9A22BB7670D}" type="presOf" srcId="{3D270C59-2425-4F9F-BFE7-9CEE2A553239}" destId="{3C6C303A-E67D-412D-B5D8-86675DBA67E2}" srcOrd="0" destOrd="0" presId="urn:microsoft.com/office/officeart/2005/8/layout/hierarchy1"/>
    <dgm:cxn modelId="{9D115337-D68C-483B-A6D0-D3AC18E29FA9}" srcId="{51CB4891-883B-4219-BD1C-8AE4C355B7FB}" destId="{C03317D2-FA4E-4F53-BA8B-11ED683610B2}" srcOrd="0" destOrd="0" parTransId="{92C6C2B9-08C5-4C59-B142-71BE04F80FAB}" sibTransId="{040C595F-D1B7-48E4-ADC2-1BC87842D0DF}"/>
    <dgm:cxn modelId="{745E685B-C904-403C-9D42-079626FE841F}" type="presOf" srcId="{92C6C2B9-08C5-4C59-B142-71BE04F80FAB}" destId="{D86FF05D-5A15-462A-BC36-22B4472A25C6}" srcOrd="0" destOrd="0" presId="urn:microsoft.com/office/officeart/2005/8/layout/hierarchy1"/>
    <dgm:cxn modelId="{7528E996-10E9-4B5A-8E65-6498D8750EA9}" type="presOf" srcId="{F5BB41EA-7950-4026-ADB5-D12A2869B632}" destId="{CBD22C88-E67F-4954-BE97-E49F9F4E5B92}" srcOrd="0" destOrd="0" presId="urn:microsoft.com/office/officeart/2005/8/layout/hierarchy1"/>
    <dgm:cxn modelId="{86A1D199-91FD-4464-9347-09C03B98155E}" type="presOf" srcId="{1D484F8E-2C12-44A6-9315-C818C3BABC72}" destId="{C66F29F0-14FE-4F1D-924E-E8EA947AFEFD}" srcOrd="0" destOrd="0" presId="urn:microsoft.com/office/officeart/2005/8/layout/hierarchy1"/>
    <dgm:cxn modelId="{0DC1E79E-DCAB-4A7C-9A13-C1C4F5BBD462}" srcId="{254A9B07-F361-47E7-9E75-541CB0E3C2CD}" destId="{51CB4891-883B-4219-BD1C-8AE4C355B7FB}" srcOrd="0" destOrd="0" parTransId="{A96712A4-0803-4FDD-AAA1-3E8AED615AC9}" sibTransId="{F3FD5F69-38FD-4927-B31E-E77F30863AF8}"/>
    <dgm:cxn modelId="{FDA9F29E-0639-48DC-8EFA-9B2ABDF8F770}" type="presOf" srcId="{51CB4891-883B-4219-BD1C-8AE4C355B7FB}" destId="{885F1955-416F-4845-9493-7BFF35B4EEB0}" srcOrd="0" destOrd="0" presId="urn:microsoft.com/office/officeart/2005/8/layout/hierarchy1"/>
    <dgm:cxn modelId="{670989B4-4EAC-45E9-BA37-567E55BCADFE}" srcId="{51CB4891-883B-4219-BD1C-8AE4C355B7FB}" destId="{1D484F8E-2C12-44A6-9315-C818C3BABC72}" srcOrd="2" destOrd="0" parTransId="{F5BB41EA-7950-4026-ADB5-D12A2869B632}" sibTransId="{63342C48-72D7-4BAC-8A48-3375CAE08602}"/>
    <dgm:cxn modelId="{75C560E5-FAFD-42D7-A8B3-C16540484FC5}" srcId="{51CB4891-883B-4219-BD1C-8AE4C355B7FB}" destId="{51D7040A-82B0-49EA-B4B7-5B1D5C1EAAF8}" srcOrd="1" destOrd="0" parTransId="{3D270C59-2425-4F9F-BFE7-9CEE2A553239}" sibTransId="{2AD7CD13-3DEA-4CE9-BBA4-5F0546341F05}"/>
    <dgm:cxn modelId="{460D4CF8-6566-42A1-9C47-8A41347C59B6}" type="presOf" srcId="{C03317D2-FA4E-4F53-BA8B-11ED683610B2}" destId="{F920D0E4-08D3-4592-B58E-CE1431FB9858}" srcOrd="0" destOrd="0" presId="urn:microsoft.com/office/officeart/2005/8/layout/hierarchy1"/>
    <dgm:cxn modelId="{9A544BC6-FE3A-4D1A-BB1A-1C30944908E1}" type="presParOf" srcId="{0A5996DA-B9A1-467C-A409-3F5FCC0ABE42}" destId="{835F1340-FDEF-44A4-BD72-6041F0A79AC3}" srcOrd="0" destOrd="0" presId="urn:microsoft.com/office/officeart/2005/8/layout/hierarchy1"/>
    <dgm:cxn modelId="{E9751376-31D1-4150-A8A1-9D1A27759C47}" type="presParOf" srcId="{835F1340-FDEF-44A4-BD72-6041F0A79AC3}" destId="{3AA0F253-509F-44CA-AFF5-1B6E57592E78}" srcOrd="0" destOrd="0" presId="urn:microsoft.com/office/officeart/2005/8/layout/hierarchy1"/>
    <dgm:cxn modelId="{4034BA2F-F0E7-48C6-B7FC-03E2A1180F19}" type="presParOf" srcId="{3AA0F253-509F-44CA-AFF5-1B6E57592E78}" destId="{47F76E11-AD0C-4D88-B0B3-03D4204CAD15}" srcOrd="0" destOrd="0" presId="urn:microsoft.com/office/officeart/2005/8/layout/hierarchy1"/>
    <dgm:cxn modelId="{36B16FA2-A10B-46D0-BA22-755CB212C8AA}" type="presParOf" srcId="{3AA0F253-509F-44CA-AFF5-1B6E57592E78}" destId="{885F1955-416F-4845-9493-7BFF35B4EEB0}" srcOrd="1" destOrd="0" presId="urn:microsoft.com/office/officeart/2005/8/layout/hierarchy1"/>
    <dgm:cxn modelId="{3BA6EB9A-AFCA-4F29-840D-C972B493AA96}" type="presParOf" srcId="{835F1340-FDEF-44A4-BD72-6041F0A79AC3}" destId="{2E37463B-D9C4-43A7-B377-8CCB1B8F2754}" srcOrd="1" destOrd="0" presId="urn:microsoft.com/office/officeart/2005/8/layout/hierarchy1"/>
    <dgm:cxn modelId="{16FD7207-4DA0-441E-9892-4F762A23A46A}" type="presParOf" srcId="{2E37463B-D9C4-43A7-B377-8CCB1B8F2754}" destId="{D86FF05D-5A15-462A-BC36-22B4472A25C6}" srcOrd="0" destOrd="0" presId="urn:microsoft.com/office/officeart/2005/8/layout/hierarchy1"/>
    <dgm:cxn modelId="{082E8A66-A948-421B-9D88-9662B32BB0F3}" type="presParOf" srcId="{2E37463B-D9C4-43A7-B377-8CCB1B8F2754}" destId="{AF5A9913-21AF-4D8A-AE7A-ED7B48CF0ADE}" srcOrd="1" destOrd="0" presId="urn:microsoft.com/office/officeart/2005/8/layout/hierarchy1"/>
    <dgm:cxn modelId="{07C28905-06B0-4803-AAB0-D8582E623300}" type="presParOf" srcId="{AF5A9913-21AF-4D8A-AE7A-ED7B48CF0ADE}" destId="{A3B432BA-6484-4C8B-88EC-7EAD3D3AD432}" srcOrd="0" destOrd="0" presId="urn:microsoft.com/office/officeart/2005/8/layout/hierarchy1"/>
    <dgm:cxn modelId="{285ADACD-65F4-4996-B37D-CCEE069BC7D8}" type="presParOf" srcId="{A3B432BA-6484-4C8B-88EC-7EAD3D3AD432}" destId="{5694FCA5-DEAA-493E-B64E-599152C26058}" srcOrd="0" destOrd="0" presId="urn:microsoft.com/office/officeart/2005/8/layout/hierarchy1"/>
    <dgm:cxn modelId="{FEE74EF2-36AB-45E7-B381-60A80DC1FC3C}" type="presParOf" srcId="{A3B432BA-6484-4C8B-88EC-7EAD3D3AD432}" destId="{F920D0E4-08D3-4592-B58E-CE1431FB9858}" srcOrd="1" destOrd="0" presId="urn:microsoft.com/office/officeart/2005/8/layout/hierarchy1"/>
    <dgm:cxn modelId="{1AEAA9AF-A463-46ED-B1C0-E6E5A87EE284}" type="presParOf" srcId="{AF5A9913-21AF-4D8A-AE7A-ED7B48CF0ADE}" destId="{4365322E-4A5E-42C6-9539-D07BF6721D70}" srcOrd="1" destOrd="0" presId="urn:microsoft.com/office/officeart/2005/8/layout/hierarchy1"/>
    <dgm:cxn modelId="{A57CC237-4061-410B-97FE-797F427D67FE}" type="presParOf" srcId="{2E37463B-D9C4-43A7-B377-8CCB1B8F2754}" destId="{3C6C303A-E67D-412D-B5D8-86675DBA67E2}" srcOrd="2" destOrd="0" presId="urn:microsoft.com/office/officeart/2005/8/layout/hierarchy1"/>
    <dgm:cxn modelId="{CE82B03C-2943-4A15-B465-95E9899395F1}" type="presParOf" srcId="{2E37463B-D9C4-43A7-B377-8CCB1B8F2754}" destId="{728E4560-A5C9-4083-84DA-C6324B01E130}" srcOrd="3" destOrd="0" presId="urn:microsoft.com/office/officeart/2005/8/layout/hierarchy1"/>
    <dgm:cxn modelId="{7A29960E-32E4-48B5-A795-BA9A25B86CD6}" type="presParOf" srcId="{728E4560-A5C9-4083-84DA-C6324B01E130}" destId="{1C648D76-F361-4AAA-97E5-74EAF02FBC3C}" srcOrd="0" destOrd="0" presId="urn:microsoft.com/office/officeart/2005/8/layout/hierarchy1"/>
    <dgm:cxn modelId="{E607718A-6D64-4030-92AE-4F8432F28A81}" type="presParOf" srcId="{1C648D76-F361-4AAA-97E5-74EAF02FBC3C}" destId="{33E1F2E3-E50A-4854-908F-F8F624AEF4BC}" srcOrd="0" destOrd="0" presId="urn:microsoft.com/office/officeart/2005/8/layout/hierarchy1"/>
    <dgm:cxn modelId="{F075AAE6-13FF-4BBB-928F-A334F1487B6D}" type="presParOf" srcId="{1C648D76-F361-4AAA-97E5-74EAF02FBC3C}" destId="{90AC185B-57BF-44FA-9CFA-091CCBCC8176}" srcOrd="1" destOrd="0" presId="urn:microsoft.com/office/officeart/2005/8/layout/hierarchy1"/>
    <dgm:cxn modelId="{D433840C-C6E8-4BA5-93B6-5EA461F265D3}" type="presParOf" srcId="{728E4560-A5C9-4083-84DA-C6324B01E130}" destId="{D449693D-784A-49C2-B7D0-59BF69EA9D22}" srcOrd="1" destOrd="0" presId="urn:microsoft.com/office/officeart/2005/8/layout/hierarchy1"/>
    <dgm:cxn modelId="{6F4EB038-2D4D-49F2-9EB0-713585B1C771}" type="presParOf" srcId="{2E37463B-D9C4-43A7-B377-8CCB1B8F2754}" destId="{CBD22C88-E67F-4954-BE97-E49F9F4E5B92}" srcOrd="4" destOrd="0" presId="urn:microsoft.com/office/officeart/2005/8/layout/hierarchy1"/>
    <dgm:cxn modelId="{C8DF163D-5F2B-411C-A99F-81D9B0229356}" type="presParOf" srcId="{2E37463B-D9C4-43A7-B377-8CCB1B8F2754}" destId="{79B026BD-EB35-46BF-8003-95295F8256EB}" srcOrd="5" destOrd="0" presId="urn:microsoft.com/office/officeart/2005/8/layout/hierarchy1"/>
    <dgm:cxn modelId="{CF91F8F5-0BEE-431C-A9EB-FA6557098458}" type="presParOf" srcId="{79B026BD-EB35-46BF-8003-95295F8256EB}" destId="{538D2E7F-99F8-427A-A4A4-7A0D7E2A91D8}" srcOrd="0" destOrd="0" presId="urn:microsoft.com/office/officeart/2005/8/layout/hierarchy1"/>
    <dgm:cxn modelId="{1368EADF-9D3F-458D-8859-68420398517B}" type="presParOf" srcId="{538D2E7F-99F8-427A-A4A4-7A0D7E2A91D8}" destId="{632FBC0E-7CDB-4B4A-9A7D-99206012F26B}" srcOrd="0" destOrd="0" presId="urn:microsoft.com/office/officeart/2005/8/layout/hierarchy1"/>
    <dgm:cxn modelId="{869BF5C7-D17C-4175-ABE0-B1587FD2A230}" type="presParOf" srcId="{538D2E7F-99F8-427A-A4A4-7A0D7E2A91D8}" destId="{C66F29F0-14FE-4F1D-924E-E8EA947AFEFD}" srcOrd="1" destOrd="0" presId="urn:microsoft.com/office/officeart/2005/8/layout/hierarchy1"/>
    <dgm:cxn modelId="{75612D21-4056-4C55-8B52-04CFE8BF092C}" type="presParOf" srcId="{79B026BD-EB35-46BF-8003-95295F8256EB}" destId="{8E65067A-0F54-48BE-A1F6-B42AC4016271}" srcOrd="1" destOrd="0" presId="urn:microsoft.com/office/officeart/2005/8/layout/hierarchy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2281D-FD3F-4724-994C-3F03C0C80B51}">
      <dsp:nvSpPr>
        <dsp:cNvPr id="0" name=""/>
        <dsp:cNvSpPr/>
      </dsp:nvSpPr>
      <dsp:spPr>
        <a:xfrm>
          <a:off x="36945" y="843028"/>
          <a:ext cx="686075" cy="68607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795FAF-E85C-442D-9221-404A5CE731C6}">
      <dsp:nvSpPr>
        <dsp:cNvPr id="0" name=""/>
        <dsp:cNvSpPr/>
      </dsp:nvSpPr>
      <dsp:spPr>
        <a:xfrm>
          <a:off x="189648" y="983757"/>
          <a:ext cx="397923" cy="3979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8E59C2-C4A1-454F-A799-CA9B1BA9CDA1}">
      <dsp:nvSpPr>
        <dsp:cNvPr id="0" name=""/>
        <dsp:cNvSpPr/>
      </dsp:nvSpPr>
      <dsp:spPr>
        <a:xfrm>
          <a:off x="870037" y="843028"/>
          <a:ext cx="1617178" cy="686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kern="1200" dirty="0"/>
            <a:t>ASDAN lessons are taught in Key Stage 4. ASDAN is a charity which provides courses and qualifications.</a:t>
          </a:r>
          <a:endParaRPr lang="en-US" sz="1100" kern="1200" dirty="0"/>
        </a:p>
      </dsp:txBody>
      <dsp:txXfrm>
        <a:off x="870037" y="843028"/>
        <a:ext cx="1617178" cy="686075"/>
      </dsp:txXfrm>
    </dsp:sp>
    <dsp:sp modelId="{4BF13393-7029-4C1A-AF04-37D48BAF2BAE}">
      <dsp:nvSpPr>
        <dsp:cNvPr id="0" name=""/>
        <dsp:cNvSpPr/>
      </dsp:nvSpPr>
      <dsp:spPr>
        <a:xfrm>
          <a:off x="2768996" y="843028"/>
          <a:ext cx="686075" cy="68607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1D3ADD-BD40-47BB-BD39-703823DEA849}">
      <dsp:nvSpPr>
        <dsp:cNvPr id="0" name=""/>
        <dsp:cNvSpPr/>
      </dsp:nvSpPr>
      <dsp:spPr>
        <a:xfrm>
          <a:off x="2913072" y="987104"/>
          <a:ext cx="397923" cy="3979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5105FB-7652-47FA-A09F-EB752E38AD1A}">
      <dsp:nvSpPr>
        <dsp:cNvPr id="0" name=""/>
        <dsp:cNvSpPr/>
      </dsp:nvSpPr>
      <dsp:spPr>
        <a:xfrm>
          <a:off x="3602088" y="843028"/>
          <a:ext cx="1617178" cy="686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kern="1200" dirty="0"/>
            <a:t>Students complete </a:t>
          </a:r>
          <a:r>
            <a:rPr lang="en-GB" sz="1100" kern="1200" dirty="0" err="1"/>
            <a:t>Lifeskills</a:t>
          </a:r>
          <a:r>
            <a:rPr lang="en-GB" sz="1100" kern="1200" dirty="0"/>
            <a:t> Challenge modules and receive a certificate at the end of Year 11, listing the modules they have achieved.  </a:t>
          </a:r>
          <a:endParaRPr lang="en-US" sz="1100" kern="1200" dirty="0"/>
        </a:p>
      </dsp:txBody>
      <dsp:txXfrm>
        <a:off x="3602088" y="843028"/>
        <a:ext cx="1617178" cy="686075"/>
      </dsp:txXfrm>
    </dsp:sp>
    <dsp:sp modelId="{3CB113E8-1293-4A2D-A9DC-9C4BE1378553}">
      <dsp:nvSpPr>
        <dsp:cNvPr id="0" name=""/>
        <dsp:cNvSpPr/>
      </dsp:nvSpPr>
      <dsp:spPr>
        <a:xfrm>
          <a:off x="36945" y="2155483"/>
          <a:ext cx="686075" cy="68607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2F3A9B-61D3-49DB-A85B-F8F45C92E215}">
      <dsp:nvSpPr>
        <dsp:cNvPr id="0" name=""/>
        <dsp:cNvSpPr/>
      </dsp:nvSpPr>
      <dsp:spPr>
        <a:xfrm>
          <a:off x="181021" y="2299559"/>
          <a:ext cx="397923" cy="3979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104721-ACF0-4564-B963-8BC0348072B7}">
      <dsp:nvSpPr>
        <dsp:cNvPr id="0" name=""/>
        <dsp:cNvSpPr/>
      </dsp:nvSpPr>
      <dsp:spPr>
        <a:xfrm>
          <a:off x="870037" y="2155483"/>
          <a:ext cx="1617178" cy="686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kern="1200" dirty="0"/>
            <a:t>The level and topic of the modules vary according to the needs and interest of the students. We currently offer </a:t>
          </a:r>
          <a:r>
            <a:rPr lang="en-GB" sz="1100" kern="1200" dirty="0" err="1"/>
            <a:t>Lifeskills</a:t>
          </a:r>
          <a:r>
            <a:rPr lang="en-GB" sz="1100" kern="1200" dirty="0"/>
            <a:t> Challenge modules from pre- entry up to Level 1</a:t>
          </a:r>
          <a:endParaRPr lang="en-US" sz="1100" kern="1200" dirty="0"/>
        </a:p>
      </dsp:txBody>
      <dsp:txXfrm>
        <a:off x="870037" y="2155483"/>
        <a:ext cx="1617178" cy="686075"/>
      </dsp:txXfrm>
    </dsp:sp>
    <dsp:sp modelId="{6FC90161-8EB4-4B55-8CA1-6E77E75675A9}">
      <dsp:nvSpPr>
        <dsp:cNvPr id="0" name=""/>
        <dsp:cNvSpPr/>
      </dsp:nvSpPr>
      <dsp:spPr>
        <a:xfrm>
          <a:off x="2768996" y="2155483"/>
          <a:ext cx="686075" cy="68607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489797-F8A7-44AC-8DF5-FB8AB7DF9E10}">
      <dsp:nvSpPr>
        <dsp:cNvPr id="0" name=""/>
        <dsp:cNvSpPr/>
      </dsp:nvSpPr>
      <dsp:spPr>
        <a:xfrm>
          <a:off x="2913072" y="2299559"/>
          <a:ext cx="397923" cy="3979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38E8DB-463C-4654-AE51-C29B5C17F3AD}">
      <dsp:nvSpPr>
        <dsp:cNvPr id="0" name=""/>
        <dsp:cNvSpPr/>
      </dsp:nvSpPr>
      <dsp:spPr>
        <a:xfrm>
          <a:off x="3602088" y="2155483"/>
          <a:ext cx="1617178" cy="686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kern="1200" dirty="0"/>
            <a:t>Each module provides the opportunity for students to  develop their research skills as well as a range of other skills, such as speaking and listening, teamwork, IT, maths and practical skills such as sewing and cooking.</a:t>
          </a:r>
          <a:endParaRPr lang="en-US" sz="1100" kern="1200" dirty="0"/>
        </a:p>
      </dsp:txBody>
      <dsp:txXfrm>
        <a:off x="3602088" y="2155483"/>
        <a:ext cx="1617178" cy="6860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22C88-E67F-4954-BE97-E49F9F4E5B92}">
      <dsp:nvSpPr>
        <dsp:cNvPr id="0" name=""/>
        <dsp:cNvSpPr/>
      </dsp:nvSpPr>
      <dsp:spPr>
        <a:xfrm>
          <a:off x="4479649" y="977367"/>
          <a:ext cx="1878167" cy="446918"/>
        </a:xfrm>
        <a:custGeom>
          <a:avLst/>
          <a:gdLst/>
          <a:ahLst/>
          <a:cxnLst/>
          <a:rect l="0" t="0" r="0" b="0"/>
          <a:pathLst>
            <a:path>
              <a:moveTo>
                <a:pt x="0" y="0"/>
              </a:moveTo>
              <a:lnTo>
                <a:pt x="0" y="304561"/>
              </a:lnTo>
              <a:lnTo>
                <a:pt x="1878167" y="304561"/>
              </a:lnTo>
              <a:lnTo>
                <a:pt x="1878167" y="4469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6C303A-E67D-412D-B5D8-86675DBA67E2}">
      <dsp:nvSpPr>
        <dsp:cNvPr id="0" name=""/>
        <dsp:cNvSpPr/>
      </dsp:nvSpPr>
      <dsp:spPr>
        <a:xfrm>
          <a:off x="4433929" y="977367"/>
          <a:ext cx="91440" cy="446918"/>
        </a:xfrm>
        <a:custGeom>
          <a:avLst/>
          <a:gdLst/>
          <a:ahLst/>
          <a:cxnLst/>
          <a:rect l="0" t="0" r="0" b="0"/>
          <a:pathLst>
            <a:path>
              <a:moveTo>
                <a:pt x="45720" y="0"/>
              </a:moveTo>
              <a:lnTo>
                <a:pt x="45720" y="4469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6FF05D-5A15-462A-BC36-22B4472A25C6}">
      <dsp:nvSpPr>
        <dsp:cNvPr id="0" name=""/>
        <dsp:cNvSpPr/>
      </dsp:nvSpPr>
      <dsp:spPr>
        <a:xfrm>
          <a:off x="2601482" y="977367"/>
          <a:ext cx="1878167" cy="446918"/>
        </a:xfrm>
        <a:custGeom>
          <a:avLst/>
          <a:gdLst/>
          <a:ahLst/>
          <a:cxnLst/>
          <a:rect l="0" t="0" r="0" b="0"/>
          <a:pathLst>
            <a:path>
              <a:moveTo>
                <a:pt x="1878167" y="0"/>
              </a:moveTo>
              <a:lnTo>
                <a:pt x="1878167" y="304561"/>
              </a:lnTo>
              <a:lnTo>
                <a:pt x="0" y="304561"/>
              </a:lnTo>
              <a:lnTo>
                <a:pt x="0" y="4469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F76E11-AD0C-4D88-B0B3-03D4204CAD15}">
      <dsp:nvSpPr>
        <dsp:cNvPr id="0" name=""/>
        <dsp:cNvSpPr/>
      </dsp:nvSpPr>
      <dsp:spPr>
        <a:xfrm>
          <a:off x="3711308" y="1574"/>
          <a:ext cx="1536682" cy="975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5F1955-416F-4845-9493-7BFF35B4EEB0}">
      <dsp:nvSpPr>
        <dsp:cNvPr id="0" name=""/>
        <dsp:cNvSpPr/>
      </dsp:nvSpPr>
      <dsp:spPr>
        <a:xfrm>
          <a:off x="3882050" y="163779"/>
          <a:ext cx="1536682" cy="97579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dirty="0"/>
            <a:t>There are </a:t>
          </a:r>
          <a:r>
            <a:rPr lang="en-GB" sz="800" b="1" kern="1200" dirty="0"/>
            <a:t>three methods for assessing </a:t>
          </a:r>
          <a:r>
            <a:rPr lang="en-GB" sz="800" kern="1200" dirty="0"/>
            <a:t>students throughout each module. Each </a:t>
          </a:r>
          <a:r>
            <a:rPr lang="en-GB" sz="800" kern="1200" dirty="0" err="1"/>
            <a:t>Lifeskills</a:t>
          </a:r>
          <a:r>
            <a:rPr lang="en-GB" sz="800" kern="1200" dirty="0"/>
            <a:t> Challenge module stipulates the assessment method for each assessment point within the module. </a:t>
          </a:r>
          <a:endParaRPr lang="en-US" sz="800" kern="1200" dirty="0"/>
        </a:p>
      </dsp:txBody>
      <dsp:txXfrm>
        <a:off x="3910630" y="192359"/>
        <a:ext cx="1479522" cy="918633"/>
      </dsp:txXfrm>
    </dsp:sp>
    <dsp:sp modelId="{5694FCA5-DEAA-493E-B64E-599152C26058}">
      <dsp:nvSpPr>
        <dsp:cNvPr id="0" name=""/>
        <dsp:cNvSpPr/>
      </dsp:nvSpPr>
      <dsp:spPr>
        <a:xfrm>
          <a:off x="1833141" y="1424286"/>
          <a:ext cx="1536682" cy="975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20D0E4-08D3-4592-B58E-CE1431FB9858}">
      <dsp:nvSpPr>
        <dsp:cNvPr id="0" name=""/>
        <dsp:cNvSpPr/>
      </dsp:nvSpPr>
      <dsp:spPr>
        <a:xfrm>
          <a:off x="2003883" y="1586491"/>
          <a:ext cx="1536682" cy="97579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b="1" kern="1200" dirty="0">
              <a:solidFill>
                <a:schemeClr val="tx1"/>
              </a:solidFill>
            </a:rPr>
            <a:t>Observation Checklist- </a:t>
          </a:r>
          <a:r>
            <a:rPr lang="en-GB" sz="800" kern="1200" dirty="0"/>
            <a:t>students are observed completing the task.</a:t>
          </a:r>
          <a:endParaRPr lang="en-US" sz="800" kern="1200" dirty="0"/>
        </a:p>
      </dsp:txBody>
      <dsp:txXfrm>
        <a:off x="2032463" y="1615071"/>
        <a:ext cx="1479522" cy="918633"/>
      </dsp:txXfrm>
    </dsp:sp>
    <dsp:sp modelId="{33E1F2E3-E50A-4854-908F-F8F624AEF4BC}">
      <dsp:nvSpPr>
        <dsp:cNvPr id="0" name=""/>
        <dsp:cNvSpPr/>
      </dsp:nvSpPr>
      <dsp:spPr>
        <a:xfrm>
          <a:off x="3711308" y="1424286"/>
          <a:ext cx="1536682" cy="975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AC185B-57BF-44FA-9CFA-091CCBCC8176}">
      <dsp:nvSpPr>
        <dsp:cNvPr id="0" name=""/>
        <dsp:cNvSpPr/>
      </dsp:nvSpPr>
      <dsp:spPr>
        <a:xfrm>
          <a:off x="3882050" y="1586491"/>
          <a:ext cx="1536682" cy="97579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b="1" kern="1200"/>
            <a:t>Record of Oral Questioning- </a:t>
          </a:r>
          <a:r>
            <a:rPr lang="en-GB" sz="800" kern="1200"/>
            <a:t>students explain the information required for the assessment point. </a:t>
          </a:r>
          <a:endParaRPr lang="en-US" sz="800" kern="1200"/>
        </a:p>
      </dsp:txBody>
      <dsp:txXfrm>
        <a:off x="3910630" y="1615071"/>
        <a:ext cx="1479522" cy="918633"/>
      </dsp:txXfrm>
    </dsp:sp>
    <dsp:sp modelId="{632FBC0E-7CDB-4B4A-9A7D-99206012F26B}">
      <dsp:nvSpPr>
        <dsp:cNvPr id="0" name=""/>
        <dsp:cNvSpPr/>
      </dsp:nvSpPr>
      <dsp:spPr>
        <a:xfrm>
          <a:off x="5589475" y="1424286"/>
          <a:ext cx="1536682" cy="9757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6F29F0-14FE-4F1D-924E-E8EA947AFEFD}">
      <dsp:nvSpPr>
        <dsp:cNvPr id="0" name=""/>
        <dsp:cNvSpPr/>
      </dsp:nvSpPr>
      <dsp:spPr>
        <a:xfrm>
          <a:off x="5760217" y="1586491"/>
          <a:ext cx="1536682" cy="97579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b="1" kern="1200"/>
            <a:t>Labelled product or photographic evidence-  </a:t>
          </a:r>
          <a:r>
            <a:rPr lang="en-GB" sz="800" kern="1200"/>
            <a:t>the completed work is used as evidence withing students ASDAN folders.</a:t>
          </a:r>
          <a:endParaRPr lang="en-US" sz="800" kern="1200"/>
        </a:p>
      </dsp:txBody>
      <dsp:txXfrm>
        <a:off x="5788797" y="1615071"/>
        <a:ext cx="1479522" cy="918633"/>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15E52-FA91-471A-A75F-99826980F89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8DC3F0B7-CE32-4C90-A38A-A392558FD9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3F765BC-D97A-4CF9-9EF7-53140B19EB61}"/>
              </a:ext>
            </a:extLst>
          </p:cNvPr>
          <p:cNvSpPr>
            <a:spLocks noGrp="1"/>
          </p:cNvSpPr>
          <p:nvPr>
            <p:ph type="dt" sz="half" idx="10"/>
          </p:nvPr>
        </p:nvSpPr>
        <p:spPr/>
        <p:txBody>
          <a:bodyPr/>
          <a:lstStyle/>
          <a:p>
            <a:fld id="{18A22A8B-B624-43A3-A620-818D7315FB5B}" type="datetimeFigureOut">
              <a:rPr lang="en-GB" smtClean="0"/>
              <a:t>10/01/2025</a:t>
            </a:fld>
            <a:endParaRPr lang="en-GB"/>
          </a:p>
        </p:txBody>
      </p:sp>
      <p:sp>
        <p:nvSpPr>
          <p:cNvPr id="5" name="Footer Placeholder 4">
            <a:extLst>
              <a:ext uri="{FF2B5EF4-FFF2-40B4-BE49-F238E27FC236}">
                <a16:creationId xmlns:a16="http://schemas.microsoft.com/office/drawing/2014/main" id="{125389DC-1D52-4E76-9E9E-861CA944F9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FD0284-5BB3-4761-9F96-4B8422FB5025}"/>
              </a:ext>
            </a:extLst>
          </p:cNvPr>
          <p:cNvSpPr>
            <a:spLocks noGrp="1"/>
          </p:cNvSpPr>
          <p:nvPr>
            <p:ph type="sldNum" sz="quarter" idx="12"/>
          </p:nvPr>
        </p:nvSpPr>
        <p:spPr/>
        <p:txBody>
          <a:bodyPr/>
          <a:lstStyle/>
          <a:p>
            <a:fld id="{62757BD0-5609-4677-822D-96B7FA92FB80}" type="slidenum">
              <a:rPr lang="en-GB" smtClean="0"/>
              <a:t>‹#›</a:t>
            </a:fld>
            <a:endParaRPr lang="en-GB"/>
          </a:p>
        </p:txBody>
      </p:sp>
    </p:spTree>
    <p:extLst>
      <p:ext uri="{BB962C8B-B14F-4D97-AF65-F5344CB8AC3E}">
        <p14:creationId xmlns:p14="http://schemas.microsoft.com/office/powerpoint/2010/main" val="2155873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22070-796D-4538-8582-5A94DE44370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1B40D6E-7016-4C22-A029-E90CC9D5297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0ED3E87-51F6-4181-BC78-BC4E5DC1FE1B}"/>
              </a:ext>
            </a:extLst>
          </p:cNvPr>
          <p:cNvSpPr>
            <a:spLocks noGrp="1"/>
          </p:cNvSpPr>
          <p:nvPr>
            <p:ph type="dt" sz="half" idx="10"/>
          </p:nvPr>
        </p:nvSpPr>
        <p:spPr/>
        <p:txBody>
          <a:bodyPr/>
          <a:lstStyle/>
          <a:p>
            <a:fld id="{18A22A8B-B624-43A3-A620-818D7315FB5B}" type="datetimeFigureOut">
              <a:rPr lang="en-GB" smtClean="0"/>
              <a:t>10/01/2025</a:t>
            </a:fld>
            <a:endParaRPr lang="en-GB"/>
          </a:p>
        </p:txBody>
      </p:sp>
      <p:sp>
        <p:nvSpPr>
          <p:cNvPr id="5" name="Footer Placeholder 4">
            <a:extLst>
              <a:ext uri="{FF2B5EF4-FFF2-40B4-BE49-F238E27FC236}">
                <a16:creationId xmlns:a16="http://schemas.microsoft.com/office/drawing/2014/main" id="{184A46EF-4718-49A9-A633-5E50EBEBEC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4508D2-378F-44A4-B434-EF243242BBCE}"/>
              </a:ext>
            </a:extLst>
          </p:cNvPr>
          <p:cNvSpPr>
            <a:spLocks noGrp="1"/>
          </p:cNvSpPr>
          <p:nvPr>
            <p:ph type="sldNum" sz="quarter" idx="12"/>
          </p:nvPr>
        </p:nvSpPr>
        <p:spPr/>
        <p:txBody>
          <a:bodyPr/>
          <a:lstStyle/>
          <a:p>
            <a:fld id="{62757BD0-5609-4677-822D-96B7FA92FB80}" type="slidenum">
              <a:rPr lang="en-GB" smtClean="0"/>
              <a:t>‹#›</a:t>
            </a:fld>
            <a:endParaRPr lang="en-GB"/>
          </a:p>
        </p:txBody>
      </p:sp>
    </p:spTree>
    <p:extLst>
      <p:ext uri="{BB962C8B-B14F-4D97-AF65-F5344CB8AC3E}">
        <p14:creationId xmlns:p14="http://schemas.microsoft.com/office/powerpoint/2010/main" val="2735049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855072-1AD7-46A5-93B7-B6CB17D5993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E9C89995-9310-44DE-A033-32FBB34CDB4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36D916B-87B7-4408-8945-7A20309054F2}"/>
              </a:ext>
            </a:extLst>
          </p:cNvPr>
          <p:cNvSpPr>
            <a:spLocks noGrp="1"/>
          </p:cNvSpPr>
          <p:nvPr>
            <p:ph type="dt" sz="half" idx="10"/>
          </p:nvPr>
        </p:nvSpPr>
        <p:spPr/>
        <p:txBody>
          <a:bodyPr/>
          <a:lstStyle/>
          <a:p>
            <a:fld id="{18A22A8B-B624-43A3-A620-818D7315FB5B}" type="datetimeFigureOut">
              <a:rPr lang="en-GB" smtClean="0"/>
              <a:t>10/01/2025</a:t>
            </a:fld>
            <a:endParaRPr lang="en-GB"/>
          </a:p>
        </p:txBody>
      </p:sp>
      <p:sp>
        <p:nvSpPr>
          <p:cNvPr id="5" name="Footer Placeholder 4">
            <a:extLst>
              <a:ext uri="{FF2B5EF4-FFF2-40B4-BE49-F238E27FC236}">
                <a16:creationId xmlns:a16="http://schemas.microsoft.com/office/drawing/2014/main" id="{B6BBEE51-3CB1-4EDB-B39B-95A92E16E4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F331AB-B94C-45DE-8051-F49964353D9E}"/>
              </a:ext>
            </a:extLst>
          </p:cNvPr>
          <p:cNvSpPr>
            <a:spLocks noGrp="1"/>
          </p:cNvSpPr>
          <p:nvPr>
            <p:ph type="sldNum" sz="quarter" idx="12"/>
          </p:nvPr>
        </p:nvSpPr>
        <p:spPr/>
        <p:txBody>
          <a:bodyPr/>
          <a:lstStyle/>
          <a:p>
            <a:fld id="{62757BD0-5609-4677-822D-96B7FA92FB80}" type="slidenum">
              <a:rPr lang="en-GB" smtClean="0"/>
              <a:t>‹#›</a:t>
            </a:fld>
            <a:endParaRPr lang="en-GB"/>
          </a:p>
        </p:txBody>
      </p:sp>
    </p:spTree>
    <p:extLst>
      <p:ext uri="{BB962C8B-B14F-4D97-AF65-F5344CB8AC3E}">
        <p14:creationId xmlns:p14="http://schemas.microsoft.com/office/powerpoint/2010/main" val="2900468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1105B-CB26-484C-B8C4-2CB0653E498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E73445E-E9A5-4239-8EFD-0A8B56E6FDB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4FCCFD6-026C-4785-BA09-2439BF64A799}"/>
              </a:ext>
            </a:extLst>
          </p:cNvPr>
          <p:cNvSpPr>
            <a:spLocks noGrp="1"/>
          </p:cNvSpPr>
          <p:nvPr>
            <p:ph type="dt" sz="half" idx="10"/>
          </p:nvPr>
        </p:nvSpPr>
        <p:spPr/>
        <p:txBody>
          <a:bodyPr/>
          <a:lstStyle/>
          <a:p>
            <a:fld id="{18A22A8B-B624-43A3-A620-818D7315FB5B}" type="datetimeFigureOut">
              <a:rPr lang="en-GB" smtClean="0"/>
              <a:t>10/01/2025</a:t>
            </a:fld>
            <a:endParaRPr lang="en-GB"/>
          </a:p>
        </p:txBody>
      </p:sp>
      <p:sp>
        <p:nvSpPr>
          <p:cNvPr id="5" name="Footer Placeholder 4">
            <a:extLst>
              <a:ext uri="{FF2B5EF4-FFF2-40B4-BE49-F238E27FC236}">
                <a16:creationId xmlns:a16="http://schemas.microsoft.com/office/drawing/2014/main" id="{37271DB8-CFBC-4A7B-AFB2-FF516D3EE2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26BC4E-039B-4AB6-BCDA-E1E64F653539}"/>
              </a:ext>
            </a:extLst>
          </p:cNvPr>
          <p:cNvSpPr>
            <a:spLocks noGrp="1"/>
          </p:cNvSpPr>
          <p:nvPr>
            <p:ph type="sldNum" sz="quarter" idx="12"/>
          </p:nvPr>
        </p:nvSpPr>
        <p:spPr/>
        <p:txBody>
          <a:bodyPr/>
          <a:lstStyle/>
          <a:p>
            <a:fld id="{62757BD0-5609-4677-822D-96B7FA92FB80}" type="slidenum">
              <a:rPr lang="en-GB" smtClean="0"/>
              <a:t>‹#›</a:t>
            </a:fld>
            <a:endParaRPr lang="en-GB"/>
          </a:p>
        </p:txBody>
      </p:sp>
    </p:spTree>
    <p:extLst>
      <p:ext uri="{BB962C8B-B14F-4D97-AF65-F5344CB8AC3E}">
        <p14:creationId xmlns:p14="http://schemas.microsoft.com/office/powerpoint/2010/main" val="253305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D5FCB-5B61-4F32-B2D7-A2FBE2ACFA6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84A82F77-BBE0-4C83-93D3-685C31E467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9669552-12DB-4CCB-BF36-7965A32414DE}"/>
              </a:ext>
            </a:extLst>
          </p:cNvPr>
          <p:cNvSpPr>
            <a:spLocks noGrp="1"/>
          </p:cNvSpPr>
          <p:nvPr>
            <p:ph type="dt" sz="half" idx="10"/>
          </p:nvPr>
        </p:nvSpPr>
        <p:spPr/>
        <p:txBody>
          <a:bodyPr/>
          <a:lstStyle/>
          <a:p>
            <a:fld id="{18A22A8B-B624-43A3-A620-818D7315FB5B}" type="datetimeFigureOut">
              <a:rPr lang="en-GB" smtClean="0"/>
              <a:t>10/01/2025</a:t>
            </a:fld>
            <a:endParaRPr lang="en-GB"/>
          </a:p>
        </p:txBody>
      </p:sp>
      <p:sp>
        <p:nvSpPr>
          <p:cNvPr id="5" name="Footer Placeholder 4">
            <a:extLst>
              <a:ext uri="{FF2B5EF4-FFF2-40B4-BE49-F238E27FC236}">
                <a16:creationId xmlns:a16="http://schemas.microsoft.com/office/drawing/2014/main" id="{9BB86B08-FCAC-4887-8753-B2504A96A8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34C6AB-EC6B-4D7A-A086-D76F1DDD4479}"/>
              </a:ext>
            </a:extLst>
          </p:cNvPr>
          <p:cNvSpPr>
            <a:spLocks noGrp="1"/>
          </p:cNvSpPr>
          <p:nvPr>
            <p:ph type="sldNum" sz="quarter" idx="12"/>
          </p:nvPr>
        </p:nvSpPr>
        <p:spPr/>
        <p:txBody>
          <a:bodyPr/>
          <a:lstStyle/>
          <a:p>
            <a:fld id="{62757BD0-5609-4677-822D-96B7FA92FB80}" type="slidenum">
              <a:rPr lang="en-GB" smtClean="0"/>
              <a:t>‹#›</a:t>
            </a:fld>
            <a:endParaRPr lang="en-GB"/>
          </a:p>
        </p:txBody>
      </p:sp>
    </p:spTree>
    <p:extLst>
      <p:ext uri="{BB962C8B-B14F-4D97-AF65-F5344CB8AC3E}">
        <p14:creationId xmlns:p14="http://schemas.microsoft.com/office/powerpoint/2010/main" val="3901520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C01C5-B31C-4BDB-9C79-196310D7211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118933F-5AE7-4497-9063-9EF5EFDAB88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909F933-F41F-44CC-A3F6-C1C7118FCD1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1515507F-2ABB-408F-BCE6-600C299FE8F3}"/>
              </a:ext>
            </a:extLst>
          </p:cNvPr>
          <p:cNvSpPr>
            <a:spLocks noGrp="1"/>
          </p:cNvSpPr>
          <p:nvPr>
            <p:ph type="dt" sz="half" idx="10"/>
          </p:nvPr>
        </p:nvSpPr>
        <p:spPr/>
        <p:txBody>
          <a:bodyPr/>
          <a:lstStyle/>
          <a:p>
            <a:fld id="{18A22A8B-B624-43A3-A620-818D7315FB5B}" type="datetimeFigureOut">
              <a:rPr lang="en-GB" smtClean="0"/>
              <a:t>10/01/2025</a:t>
            </a:fld>
            <a:endParaRPr lang="en-GB"/>
          </a:p>
        </p:txBody>
      </p:sp>
      <p:sp>
        <p:nvSpPr>
          <p:cNvPr id="6" name="Footer Placeholder 5">
            <a:extLst>
              <a:ext uri="{FF2B5EF4-FFF2-40B4-BE49-F238E27FC236}">
                <a16:creationId xmlns:a16="http://schemas.microsoft.com/office/drawing/2014/main" id="{A7D108F4-CDED-4AD9-92FE-3A352DFC28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E4A2BB-B93E-4D94-88F9-64B46CB1931C}"/>
              </a:ext>
            </a:extLst>
          </p:cNvPr>
          <p:cNvSpPr>
            <a:spLocks noGrp="1"/>
          </p:cNvSpPr>
          <p:nvPr>
            <p:ph type="sldNum" sz="quarter" idx="12"/>
          </p:nvPr>
        </p:nvSpPr>
        <p:spPr/>
        <p:txBody>
          <a:bodyPr/>
          <a:lstStyle/>
          <a:p>
            <a:fld id="{62757BD0-5609-4677-822D-96B7FA92FB80}" type="slidenum">
              <a:rPr lang="en-GB" smtClean="0"/>
              <a:t>‹#›</a:t>
            </a:fld>
            <a:endParaRPr lang="en-GB"/>
          </a:p>
        </p:txBody>
      </p:sp>
    </p:spTree>
    <p:extLst>
      <p:ext uri="{BB962C8B-B14F-4D97-AF65-F5344CB8AC3E}">
        <p14:creationId xmlns:p14="http://schemas.microsoft.com/office/powerpoint/2010/main" val="1758665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81E02-E7E2-4E23-9782-28E925346353}"/>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AAB75AC5-9744-4C43-94A8-443654C6CE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D716EE8-BED3-4BCB-8F56-2A3FAB7C0FE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A1CBA650-779B-47DC-BE10-17D4B5A666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8EC22E9-9C19-4B1D-8C20-FA1AB6943D9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B8929B8-FAB6-4254-83F5-A86DAF574A4D}"/>
              </a:ext>
            </a:extLst>
          </p:cNvPr>
          <p:cNvSpPr>
            <a:spLocks noGrp="1"/>
          </p:cNvSpPr>
          <p:nvPr>
            <p:ph type="dt" sz="half" idx="10"/>
          </p:nvPr>
        </p:nvSpPr>
        <p:spPr/>
        <p:txBody>
          <a:bodyPr/>
          <a:lstStyle/>
          <a:p>
            <a:fld id="{18A22A8B-B624-43A3-A620-818D7315FB5B}" type="datetimeFigureOut">
              <a:rPr lang="en-GB" smtClean="0"/>
              <a:t>10/01/2025</a:t>
            </a:fld>
            <a:endParaRPr lang="en-GB"/>
          </a:p>
        </p:txBody>
      </p:sp>
      <p:sp>
        <p:nvSpPr>
          <p:cNvPr id="8" name="Footer Placeholder 7">
            <a:extLst>
              <a:ext uri="{FF2B5EF4-FFF2-40B4-BE49-F238E27FC236}">
                <a16:creationId xmlns:a16="http://schemas.microsoft.com/office/drawing/2014/main" id="{15B6B40F-AD43-4438-9CA7-979FECA23D3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03C47B3-FF39-45B3-8CCB-03A54C015EC6}"/>
              </a:ext>
            </a:extLst>
          </p:cNvPr>
          <p:cNvSpPr>
            <a:spLocks noGrp="1"/>
          </p:cNvSpPr>
          <p:nvPr>
            <p:ph type="sldNum" sz="quarter" idx="12"/>
          </p:nvPr>
        </p:nvSpPr>
        <p:spPr/>
        <p:txBody>
          <a:bodyPr/>
          <a:lstStyle/>
          <a:p>
            <a:fld id="{62757BD0-5609-4677-822D-96B7FA92FB80}" type="slidenum">
              <a:rPr lang="en-GB" smtClean="0"/>
              <a:t>‹#›</a:t>
            </a:fld>
            <a:endParaRPr lang="en-GB"/>
          </a:p>
        </p:txBody>
      </p:sp>
    </p:spTree>
    <p:extLst>
      <p:ext uri="{BB962C8B-B14F-4D97-AF65-F5344CB8AC3E}">
        <p14:creationId xmlns:p14="http://schemas.microsoft.com/office/powerpoint/2010/main" val="3678092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D53A0-A22B-4AC1-85C2-9CF9FD70BB6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D9B2B4E-ABB4-4A13-A4EB-D6F4C8584DE1}"/>
              </a:ext>
            </a:extLst>
          </p:cNvPr>
          <p:cNvSpPr>
            <a:spLocks noGrp="1"/>
          </p:cNvSpPr>
          <p:nvPr>
            <p:ph type="dt" sz="half" idx="10"/>
          </p:nvPr>
        </p:nvSpPr>
        <p:spPr/>
        <p:txBody>
          <a:bodyPr/>
          <a:lstStyle/>
          <a:p>
            <a:fld id="{18A22A8B-B624-43A3-A620-818D7315FB5B}" type="datetimeFigureOut">
              <a:rPr lang="en-GB" smtClean="0"/>
              <a:t>10/01/2025</a:t>
            </a:fld>
            <a:endParaRPr lang="en-GB"/>
          </a:p>
        </p:txBody>
      </p:sp>
      <p:sp>
        <p:nvSpPr>
          <p:cNvPr id="4" name="Footer Placeholder 3">
            <a:extLst>
              <a:ext uri="{FF2B5EF4-FFF2-40B4-BE49-F238E27FC236}">
                <a16:creationId xmlns:a16="http://schemas.microsoft.com/office/drawing/2014/main" id="{44BBBAEE-18EF-45C5-85CC-495A64CAD74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575C943-52FE-4EE4-ABD9-C6EB1DB1B542}"/>
              </a:ext>
            </a:extLst>
          </p:cNvPr>
          <p:cNvSpPr>
            <a:spLocks noGrp="1"/>
          </p:cNvSpPr>
          <p:nvPr>
            <p:ph type="sldNum" sz="quarter" idx="12"/>
          </p:nvPr>
        </p:nvSpPr>
        <p:spPr/>
        <p:txBody>
          <a:bodyPr/>
          <a:lstStyle/>
          <a:p>
            <a:fld id="{62757BD0-5609-4677-822D-96B7FA92FB80}" type="slidenum">
              <a:rPr lang="en-GB" smtClean="0"/>
              <a:t>‹#›</a:t>
            </a:fld>
            <a:endParaRPr lang="en-GB"/>
          </a:p>
        </p:txBody>
      </p:sp>
    </p:spTree>
    <p:extLst>
      <p:ext uri="{BB962C8B-B14F-4D97-AF65-F5344CB8AC3E}">
        <p14:creationId xmlns:p14="http://schemas.microsoft.com/office/powerpoint/2010/main" val="5331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30ADD8-EE48-4F8B-8664-F3B9861F6371}"/>
              </a:ext>
            </a:extLst>
          </p:cNvPr>
          <p:cNvSpPr>
            <a:spLocks noGrp="1"/>
          </p:cNvSpPr>
          <p:nvPr>
            <p:ph type="dt" sz="half" idx="10"/>
          </p:nvPr>
        </p:nvSpPr>
        <p:spPr/>
        <p:txBody>
          <a:bodyPr/>
          <a:lstStyle/>
          <a:p>
            <a:fld id="{18A22A8B-B624-43A3-A620-818D7315FB5B}" type="datetimeFigureOut">
              <a:rPr lang="en-GB" smtClean="0"/>
              <a:t>10/01/2025</a:t>
            </a:fld>
            <a:endParaRPr lang="en-GB"/>
          </a:p>
        </p:txBody>
      </p:sp>
      <p:sp>
        <p:nvSpPr>
          <p:cNvPr id="3" name="Footer Placeholder 2">
            <a:extLst>
              <a:ext uri="{FF2B5EF4-FFF2-40B4-BE49-F238E27FC236}">
                <a16:creationId xmlns:a16="http://schemas.microsoft.com/office/drawing/2014/main" id="{A32CB505-4643-4D73-8FFD-513DA954785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2F5CDD2-ECFE-416E-A61B-91D432F297E9}"/>
              </a:ext>
            </a:extLst>
          </p:cNvPr>
          <p:cNvSpPr>
            <a:spLocks noGrp="1"/>
          </p:cNvSpPr>
          <p:nvPr>
            <p:ph type="sldNum" sz="quarter" idx="12"/>
          </p:nvPr>
        </p:nvSpPr>
        <p:spPr/>
        <p:txBody>
          <a:bodyPr/>
          <a:lstStyle/>
          <a:p>
            <a:fld id="{62757BD0-5609-4677-822D-96B7FA92FB80}" type="slidenum">
              <a:rPr lang="en-GB" smtClean="0"/>
              <a:t>‹#›</a:t>
            </a:fld>
            <a:endParaRPr lang="en-GB"/>
          </a:p>
        </p:txBody>
      </p:sp>
    </p:spTree>
    <p:extLst>
      <p:ext uri="{BB962C8B-B14F-4D97-AF65-F5344CB8AC3E}">
        <p14:creationId xmlns:p14="http://schemas.microsoft.com/office/powerpoint/2010/main" val="1699192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605A0-DD3B-49A6-B3F4-99E146EEC44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50935047-07FC-45A7-9770-DFD3FC466F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D26830E-8C53-4040-95A5-D07D1D38AE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088289E-3820-4E9C-9063-1EAC609D029E}"/>
              </a:ext>
            </a:extLst>
          </p:cNvPr>
          <p:cNvSpPr>
            <a:spLocks noGrp="1"/>
          </p:cNvSpPr>
          <p:nvPr>
            <p:ph type="dt" sz="half" idx="10"/>
          </p:nvPr>
        </p:nvSpPr>
        <p:spPr/>
        <p:txBody>
          <a:bodyPr/>
          <a:lstStyle/>
          <a:p>
            <a:fld id="{18A22A8B-B624-43A3-A620-818D7315FB5B}" type="datetimeFigureOut">
              <a:rPr lang="en-GB" smtClean="0"/>
              <a:t>10/01/2025</a:t>
            </a:fld>
            <a:endParaRPr lang="en-GB"/>
          </a:p>
        </p:txBody>
      </p:sp>
      <p:sp>
        <p:nvSpPr>
          <p:cNvPr id="6" name="Footer Placeholder 5">
            <a:extLst>
              <a:ext uri="{FF2B5EF4-FFF2-40B4-BE49-F238E27FC236}">
                <a16:creationId xmlns:a16="http://schemas.microsoft.com/office/drawing/2014/main" id="{B5CF1A23-3D5E-4213-B5FE-37776BB120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5E8EA5-BA7B-4ECB-A270-3F4F5C275BF4}"/>
              </a:ext>
            </a:extLst>
          </p:cNvPr>
          <p:cNvSpPr>
            <a:spLocks noGrp="1"/>
          </p:cNvSpPr>
          <p:nvPr>
            <p:ph type="sldNum" sz="quarter" idx="12"/>
          </p:nvPr>
        </p:nvSpPr>
        <p:spPr/>
        <p:txBody>
          <a:bodyPr/>
          <a:lstStyle/>
          <a:p>
            <a:fld id="{62757BD0-5609-4677-822D-96B7FA92FB80}" type="slidenum">
              <a:rPr lang="en-GB" smtClean="0"/>
              <a:t>‹#›</a:t>
            </a:fld>
            <a:endParaRPr lang="en-GB"/>
          </a:p>
        </p:txBody>
      </p:sp>
    </p:spTree>
    <p:extLst>
      <p:ext uri="{BB962C8B-B14F-4D97-AF65-F5344CB8AC3E}">
        <p14:creationId xmlns:p14="http://schemas.microsoft.com/office/powerpoint/2010/main" val="794879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9447E-C230-480A-A37D-98C2B886E37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817564D-299A-4595-9029-B66994329F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560B122-C9A0-401A-B4EC-2199FE2FFA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B73EFC3-B6E5-4B9B-B97E-A0E629FFD0B2}"/>
              </a:ext>
            </a:extLst>
          </p:cNvPr>
          <p:cNvSpPr>
            <a:spLocks noGrp="1"/>
          </p:cNvSpPr>
          <p:nvPr>
            <p:ph type="dt" sz="half" idx="10"/>
          </p:nvPr>
        </p:nvSpPr>
        <p:spPr/>
        <p:txBody>
          <a:bodyPr/>
          <a:lstStyle/>
          <a:p>
            <a:fld id="{18A22A8B-B624-43A3-A620-818D7315FB5B}" type="datetimeFigureOut">
              <a:rPr lang="en-GB" smtClean="0"/>
              <a:t>10/01/2025</a:t>
            </a:fld>
            <a:endParaRPr lang="en-GB"/>
          </a:p>
        </p:txBody>
      </p:sp>
      <p:sp>
        <p:nvSpPr>
          <p:cNvPr id="6" name="Footer Placeholder 5">
            <a:extLst>
              <a:ext uri="{FF2B5EF4-FFF2-40B4-BE49-F238E27FC236}">
                <a16:creationId xmlns:a16="http://schemas.microsoft.com/office/drawing/2014/main" id="{08D572A9-F66A-4A91-9C44-4140E2E1A3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4CD8A1-A92A-404B-B6D0-A7381DB1AC7D}"/>
              </a:ext>
            </a:extLst>
          </p:cNvPr>
          <p:cNvSpPr>
            <a:spLocks noGrp="1"/>
          </p:cNvSpPr>
          <p:nvPr>
            <p:ph type="sldNum" sz="quarter" idx="12"/>
          </p:nvPr>
        </p:nvSpPr>
        <p:spPr/>
        <p:txBody>
          <a:bodyPr/>
          <a:lstStyle/>
          <a:p>
            <a:fld id="{62757BD0-5609-4677-822D-96B7FA92FB80}" type="slidenum">
              <a:rPr lang="en-GB" smtClean="0"/>
              <a:t>‹#›</a:t>
            </a:fld>
            <a:endParaRPr lang="en-GB"/>
          </a:p>
        </p:txBody>
      </p:sp>
    </p:spTree>
    <p:extLst>
      <p:ext uri="{BB962C8B-B14F-4D97-AF65-F5344CB8AC3E}">
        <p14:creationId xmlns:p14="http://schemas.microsoft.com/office/powerpoint/2010/main" val="3478765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3136A9-BB37-4AD4-8676-7580470D20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46B8E4CE-BD2F-4567-88E8-24BAA49B40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EAA176D-A7AC-42DB-BE79-99DF555F46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22A8B-B624-43A3-A620-818D7315FB5B}" type="datetimeFigureOut">
              <a:rPr lang="en-GB" smtClean="0"/>
              <a:t>10/01/2025</a:t>
            </a:fld>
            <a:endParaRPr lang="en-GB"/>
          </a:p>
        </p:txBody>
      </p:sp>
      <p:sp>
        <p:nvSpPr>
          <p:cNvPr id="5" name="Footer Placeholder 4">
            <a:extLst>
              <a:ext uri="{FF2B5EF4-FFF2-40B4-BE49-F238E27FC236}">
                <a16:creationId xmlns:a16="http://schemas.microsoft.com/office/drawing/2014/main" id="{1F37F80C-B312-4678-9672-2E38D38F28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34E0943-58CB-4042-B418-070BE3D7E3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57BD0-5609-4677-822D-96B7FA92FB80}" type="slidenum">
              <a:rPr lang="en-GB" smtClean="0"/>
              <a:t>‹#›</a:t>
            </a:fld>
            <a:endParaRPr lang="en-GB"/>
          </a:p>
        </p:txBody>
      </p:sp>
    </p:spTree>
    <p:extLst>
      <p:ext uri="{BB962C8B-B14F-4D97-AF65-F5344CB8AC3E}">
        <p14:creationId xmlns:p14="http://schemas.microsoft.com/office/powerpoint/2010/main" val="178307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2.xml"/><Relationship Id="rId7" Type="http://schemas.openxmlformats.org/officeDocument/2006/relationships/image" Target="../media/image9.jpe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12.jpg"/><Relationship Id="rId4" Type="http://schemas.openxmlformats.org/officeDocument/2006/relationships/diagramQuickStyle" Target="../diagrams/quickStyle2.xml"/><Relationship Id="rId9"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www.cats.org.uk/educ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8DE7-65C3-4F66-8916-0665C33FAF0D}"/>
              </a:ext>
            </a:extLst>
          </p:cNvPr>
          <p:cNvSpPr>
            <a:spLocks noGrp="1"/>
          </p:cNvSpPr>
          <p:nvPr>
            <p:ph type="title"/>
          </p:nvPr>
        </p:nvSpPr>
        <p:spPr>
          <a:solidFill>
            <a:srgbClr val="92D050"/>
          </a:solidFill>
          <a:ln>
            <a:solidFill>
              <a:schemeClr val="tx1"/>
            </a:solidFill>
          </a:ln>
        </p:spPr>
        <p:txBody>
          <a:bodyPr/>
          <a:lstStyle/>
          <a:p>
            <a:r>
              <a:rPr lang="en-GB" dirty="0"/>
              <a:t>ASDAN - Award Scheme Development and Accreditation Network</a:t>
            </a:r>
          </a:p>
        </p:txBody>
      </p:sp>
      <p:graphicFrame>
        <p:nvGraphicFramePr>
          <p:cNvPr id="12" name="Content Placeholder 3">
            <a:extLst>
              <a:ext uri="{FF2B5EF4-FFF2-40B4-BE49-F238E27FC236}">
                <a16:creationId xmlns:a16="http://schemas.microsoft.com/office/drawing/2014/main" id="{98D617BB-FA3F-FC2E-74E2-36729B79B83E}"/>
              </a:ext>
            </a:extLst>
          </p:cNvPr>
          <p:cNvGraphicFramePr>
            <a:graphicFrameLocks noGrp="1"/>
          </p:cNvGraphicFramePr>
          <p:nvPr>
            <p:ph sz="half" idx="2"/>
            <p:extLst>
              <p:ext uri="{D42A27DB-BD31-4B8C-83A1-F6EECF244321}">
                <p14:modId xmlns:p14="http://schemas.microsoft.com/office/powerpoint/2010/main" val="4136771303"/>
              </p:ext>
            </p:extLst>
          </p:nvPr>
        </p:nvGraphicFramePr>
        <p:xfrm>
          <a:off x="839788" y="2246283"/>
          <a:ext cx="5256212"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7">
            <a:extLst>
              <a:ext uri="{FF2B5EF4-FFF2-40B4-BE49-F238E27FC236}">
                <a16:creationId xmlns:a16="http://schemas.microsoft.com/office/drawing/2014/main" id="{D8A1C716-B72D-4046-9E54-6337A681A212}"/>
              </a:ext>
            </a:extLst>
          </p:cNvPr>
          <p:cNvSpPr>
            <a:spLocks noGrp="1"/>
          </p:cNvSpPr>
          <p:nvPr>
            <p:ph sz="quarter" idx="4"/>
          </p:nvPr>
        </p:nvSpPr>
        <p:spPr>
          <a:xfrm>
            <a:off x="6571335" y="2446580"/>
            <a:ext cx="4807004" cy="3684588"/>
          </a:xfrm>
          <a:ln>
            <a:solidFill>
              <a:schemeClr val="tx1"/>
            </a:solidFill>
          </a:ln>
        </p:spPr>
        <p:txBody>
          <a:bodyPr>
            <a:normAutofit fontScale="70000" lnSpcReduction="20000"/>
          </a:bodyPr>
          <a:lstStyle/>
          <a:p>
            <a:pPr marL="0" indent="0">
              <a:buNone/>
            </a:pPr>
            <a:r>
              <a:rPr lang="en-GB" dirty="0"/>
              <a:t>There are a variety of ASDAN modules, covering a wide range of interests and skills, which can be chosen. </a:t>
            </a:r>
          </a:p>
          <a:p>
            <a:pPr marL="0" indent="0">
              <a:buNone/>
            </a:pPr>
            <a:endParaRPr lang="en-GB" dirty="0"/>
          </a:p>
          <a:p>
            <a:pPr marL="0" indent="0">
              <a:buNone/>
            </a:pPr>
            <a:r>
              <a:rPr lang="en-GB" b="1" dirty="0"/>
              <a:t>Examples of </a:t>
            </a:r>
            <a:r>
              <a:rPr lang="en-GB" b="1" dirty="0" err="1"/>
              <a:t>Lifeskills</a:t>
            </a:r>
            <a:r>
              <a:rPr lang="en-GB" b="1" dirty="0"/>
              <a:t> Challenge modules include:</a:t>
            </a:r>
          </a:p>
          <a:p>
            <a:pPr marL="0" indent="0">
              <a:buNone/>
            </a:pPr>
            <a:endParaRPr lang="en-GB" dirty="0"/>
          </a:p>
          <a:p>
            <a:pPr marL="914400" lvl="1" indent="-457200">
              <a:buFont typeface="+mj-lt"/>
              <a:buAutoNum type="arabicParenR"/>
            </a:pPr>
            <a:r>
              <a:rPr lang="en-GB" dirty="0"/>
              <a:t>Caring for a pet</a:t>
            </a:r>
          </a:p>
          <a:p>
            <a:pPr marL="914400" lvl="1" indent="-457200">
              <a:buFont typeface="+mj-lt"/>
              <a:buAutoNum type="arabicParenR"/>
            </a:pPr>
            <a:r>
              <a:rPr lang="en-GB" dirty="0"/>
              <a:t>Using Minecraft, construct a build of a famous building</a:t>
            </a:r>
          </a:p>
          <a:p>
            <a:pPr marL="914400" lvl="1" indent="-457200">
              <a:buFont typeface="+mj-lt"/>
              <a:buAutoNum type="arabicParenR"/>
            </a:pPr>
            <a:r>
              <a:rPr lang="en-GB" dirty="0"/>
              <a:t>Introduction to sport</a:t>
            </a:r>
          </a:p>
          <a:p>
            <a:pPr marL="914400" lvl="1" indent="-457200">
              <a:buFont typeface="+mj-lt"/>
              <a:buAutoNum type="arabicParenR"/>
            </a:pPr>
            <a:r>
              <a:rPr lang="en-GB" dirty="0"/>
              <a:t>Cooking on a budget</a:t>
            </a:r>
          </a:p>
          <a:p>
            <a:pPr marL="914400" lvl="1" indent="-457200">
              <a:buFont typeface="+mj-lt"/>
              <a:buAutoNum type="arabicParenR"/>
            </a:pPr>
            <a:r>
              <a:rPr lang="en-GB" dirty="0"/>
              <a:t>Making a textile toy</a:t>
            </a:r>
          </a:p>
          <a:p>
            <a:pPr marL="914400" lvl="1" indent="-457200">
              <a:buFont typeface="+mj-lt"/>
              <a:buAutoNum type="arabicParenR"/>
            </a:pPr>
            <a:r>
              <a:rPr lang="en-GB" dirty="0"/>
              <a:t>Creating a healthy smoothie</a:t>
            </a:r>
          </a:p>
          <a:p>
            <a:pPr marL="0" indent="0">
              <a:buNone/>
            </a:pPr>
            <a:endParaRPr lang="en-GB" dirty="0"/>
          </a:p>
        </p:txBody>
      </p:sp>
    </p:spTree>
    <p:extLst>
      <p:ext uri="{BB962C8B-B14F-4D97-AF65-F5344CB8AC3E}">
        <p14:creationId xmlns:p14="http://schemas.microsoft.com/office/powerpoint/2010/main" val="411667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5">
            <a:extLst>
              <a:ext uri="{FF2B5EF4-FFF2-40B4-BE49-F238E27FC236}">
                <a16:creationId xmlns:a16="http://schemas.microsoft.com/office/drawing/2014/main" id="{E2E29206-E833-2EB4-2523-0D071D6055FA}"/>
              </a:ext>
            </a:extLst>
          </p:cNvPr>
          <p:cNvGraphicFramePr/>
          <p:nvPr>
            <p:extLst>
              <p:ext uri="{D42A27DB-BD31-4B8C-83A1-F6EECF244321}">
                <p14:modId xmlns:p14="http://schemas.microsoft.com/office/powerpoint/2010/main" val="1511382898"/>
              </p:ext>
            </p:extLst>
          </p:nvPr>
        </p:nvGraphicFramePr>
        <p:xfrm>
          <a:off x="1371346" y="1928643"/>
          <a:ext cx="9130041" cy="2563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descr="A plate of food on a table&#10;&#10;Description automatically generated">
            <a:extLst>
              <a:ext uri="{FF2B5EF4-FFF2-40B4-BE49-F238E27FC236}">
                <a16:creationId xmlns:a16="http://schemas.microsoft.com/office/drawing/2014/main" id="{A9337C72-C857-A55D-4B69-1841A54564F4}"/>
              </a:ext>
            </a:extLst>
          </p:cNvPr>
          <p:cNvPicPr>
            <a:picLocks noChangeAspect="1"/>
          </p:cNvPicPr>
          <p:nvPr/>
        </p:nvPicPr>
        <p:blipFill>
          <a:blip r:embed="rId7">
            <a:extLst>
              <a:ext uri="{28A0092B-C50C-407E-A947-70E740481C1C}">
                <a14:useLocalDpi xmlns:a14="http://schemas.microsoft.com/office/drawing/2010/main" val="0"/>
              </a:ext>
            </a:extLst>
          </a:blip>
          <a:srcRect r="1" b="25141"/>
          <a:stretch/>
        </p:blipFill>
        <p:spPr>
          <a:xfrm>
            <a:off x="8247529" y="211432"/>
            <a:ext cx="3704713" cy="2079999"/>
          </a:xfrm>
          <a:prstGeom prst="rect">
            <a:avLst/>
          </a:prstGeom>
        </p:spPr>
      </p:pic>
      <p:pic>
        <p:nvPicPr>
          <p:cNvPr id="2" name="Picture 1" descr="A stuffed toy car on a table&#10;&#10;Description automatically generated">
            <a:extLst>
              <a:ext uri="{FF2B5EF4-FFF2-40B4-BE49-F238E27FC236}">
                <a16:creationId xmlns:a16="http://schemas.microsoft.com/office/drawing/2014/main" id="{3950945B-005E-65BD-A85A-C1AB00D099AD}"/>
              </a:ext>
            </a:extLst>
          </p:cNvPr>
          <p:cNvPicPr>
            <a:picLocks noChangeAspect="1"/>
          </p:cNvPicPr>
          <p:nvPr/>
        </p:nvPicPr>
        <p:blipFill>
          <a:blip r:embed="rId8"/>
          <a:srcRect r="1" b="5278"/>
          <a:stretch/>
        </p:blipFill>
        <p:spPr>
          <a:xfrm>
            <a:off x="8231888" y="4566569"/>
            <a:ext cx="3721815" cy="2079999"/>
          </a:xfrm>
          <a:prstGeom prst="rect">
            <a:avLst/>
          </a:prstGeom>
        </p:spPr>
      </p:pic>
      <p:pic>
        <p:nvPicPr>
          <p:cNvPr id="8" name="Picture 7" descr="A screenshot of a video game&#10;&#10;Description automatically generated">
            <a:extLst>
              <a:ext uri="{FF2B5EF4-FFF2-40B4-BE49-F238E27FC236}">
                <a16:creationId xmlns:a16="http://schemas.microsoft.com/office/drawing/2014/main" id="{F03F760E-4FD0-69A3-0C47-CF8830664B27}"/>
              </a:ext>
            </a:extLst>
          </p:cNvPr>
          <p:cNvPicPr>
            <a:picLocks noChangeAspect="1"/>
          </p:cNvPicPr>
          <p:nvPr/>
        </p:nvPicPr>
        <p:blipFill>
          <a:blip r:embed="rId9">
            <a:extLst>
              <a:ext uri="{28A0092B-C50C-407E-A947-70E740481C1C}">
                <a14:useLocalDpi xmlns:a14="http://schemas.microsoft.com/office/drawing/2010/main" val="0"/>
              </a:ext>
            </a:extLst>
          </a:blip>
          <a:srcRect t="7383" r="1" b="17758"/>
          <a:stretch/>
        </p:blipFill>
        <p:spPr>
          <a:xfrm>
            <a:off x="239758" y="136426"/>
            <a:ext cx="3446418" cy="2415994"/>
          </a:xfrm>
          <a:prstGeom prst="rect">
            <a:avLst/>
          </a:prstGeom>
        </p:spPr>
      </p:pic>
      <p:pic>
        <p:nvPicPr>
          <p:cNvPr id="12" name="Picture 11" descr="A screenshot of a video game&#10;&#10;Description automatically generated">
            <a:extLst>
              <a:ext uri="{FF2B5EF4-FFF2-40B4-BE49-F238E27FC236}">
                <a16:creationId xmlns:a16="http://schemas.microsoft.com/office/drawing/2014/main" id="{792E068A-B026-4098-F028-73DA1C210342}"/>
              </a:ext>
            </a:extLst>
          </p:cNvPr>
          <p:cNvPicPr>
            <a:picLocks noChangeAspect="1"/>
          </p:cNvPicPr>
          <p:nvPr/>
        </p:nvPicPr>
        <p:blipFill>
          <a:blip r:embed="rId10">
            <a:extLst>
              <a:ext uri="{28A0092B-C50C-407E-A947-70E740481C1C}">
                <a14:useLocalDpi xmlns:a14="http://schemas.microsoft.com/office/drawing/2010/main" val="0"/>
              </a:ext>
            </a:extLst>
          </a:blip>
          <a:srcRect t="14729" r="1" b="10756"/>
          <a:stretch/>
        </p:blipFill>
        <p:spPr>
          <a:xfrm>
            <a:off x="238297" y="4577233"/>
            <a:ext cx="3836943" cy="2144341"/>
          </a:xfrm>
          <a:prstGeom prst="rect">
            <a:avLst/>
          </a:prstGeom>
        </p:spPr>
      </p:pic>
      <p:sp>
        <p:nvSpPr>
          <p:cNvPr id="15" name="TextBox 14">
            <a:extLst>
              <a:ext uri="{FF2B5EF4-FFF2-40B4-BE49-F238E27FC236}">
                <a16:creationId xmlns:a16="http://schemas.microsoft.com/office/drawing/2014/main" id="{48F61CDE-461F-3516-7D26-86079FC6B3BF}"/>
              </a:ext>
            </a:extLst>
          </p:cNvPr>
          <p:cNvSpPr txBox="1"/>
          <p:nvPr/>
        </p:nvSpPr>
        <p:spPr>
          <a:xfrm>
            <a:off x="-229395" y="136426"/>
            <a:ext cx="1600741" cy="2031325"/>
          </a:xfrm>
          <a:prstGeom prst="rect">
            <a:avLst/>
          </a:prstGeom>
          <a:noFill/>
        </p:spPr>
        <p:txBody>
          <a:bodyPr wrap="square" rtlCol="0">
            <a:spAutoFit/>
          </a:bodyPr>
          <a:lstStyle/>
          <a:p>
            <a:pPr lvl="1"/>
            <a:r>
              <a:rPr lang="en-GB" sz="1400" dirty="0"/>
              <a:t>Using Minecraft, construct a famous building. This is the outside of the Bullring, Birmingham. </a:t>
            </a:r>
          </a:p>
        </p:txBody>
      </p:sp>
      <p:sp>
        <p:nvSpPr>
          <p:cNvPr id="20" name="TextBox 19">
            <a:extLst>
              <a:ext uri="{FF2B5EF4-FFF2-40B4-BE49-F238E27FC236}">
                <a16:creationId xmlns:a16="http://schemas.microsoft.com/office/drawing/2014/main" id="{8E2C431D-C747-E88C-417E-28CBBA56F2DF}"/>
              </a:ext>
            </a:extLst>
          </p:cNvPr>
          <p:cNvSpPr txBox="1"/>
          <p:nvPr/>
        </p:nvSpPr>
        <p:spPr>
          <a:xfrm>
            <a:off x="238297" y="5366078"/>
            <a:ext cx="1462034" cy="1200329"/>
          </a:xfrm>
          <a:prstGeom prst="rect">
            <a:avLst/>
          </a:prstGeom>
          <a:noFill/>
        </p:spPr>
        <p:txBody>
          <a:bodyPr wrap="square">
            <a:spAutoFit/>
          </a:bodyPr>
          <a:lstStyle/>
          <a:p>
            <a:r>
              <a:rPr lang="en-GB" dirty="0"/>
              <a:t>This is the  inside of the Bullring, Birmingham.</a:t>
            </a:r>
          </a:p>
        </p:txBody>
      </p:sp>
      <p:sp>
        <p:nvSpPr>
          <p:cNvPr id="17" name="TextBox 16">
            <a:extLst>
              <a:ext uri="{FF2B5EF4-FFF2-40B4-BE49-F238E27FC236}">
                <a16:creationId xmlns:a16="http://schemas.microsoft.com/office/drawing/2014/main" id="{830A245A-5777-9A88-491E-5C6BF66D5A3E}"/>
              </a:ext>
            </a:extLst>
          </p:cNvPr>
          <p:cNvSpPr txBox="1"/>
          <p:nvPr/>
        </p:nvSpPr>
        <p:spPr>
          <a:xfrm>
            <a:off x="8231888" y="291792"/>
            <a:ext cx="1443573" cy="646331"/>
          </a:xfrm>
          <a:prstGeom prst="rect">
            <a:avLst/>
          </a:prstGeom>
          <a:noFill/>
        </p:spPr>
        <p:txBody>
          <a:bodyPr wrap="square">
            <a:spAutoFit/>
          </a:bodyPr>
          <a:lstStyle/>
          <a:p>
            <a:r>
              <a:rPr lang="en-GB" dirty="0"/>
              <a:t>Cooking on a budget</a:t>
            </a:r>
          </a:p>
        </p:txBody>
      </p:sp>
      <p:sp>
        <p:nvSpPr>
          <p:cNvPr id="3" name="TextBox 2">
            <a:extLst>
              <a:ext uri="{FF2B5EF4-FFF2-40B4-BE49-F238E27FC236}">
                <a16:creationId xmlns:a16="http://schemas.microsoft.com/office/drawing/2014/main" id="{3C32C4A0-993B-5991-06E6-020C7B7AE07E}"/>
              </a:ext>
            </a:extLst>
          </p:cNvPr>
          <p:cNvSpPr txBox="1"/>
          <p:nvPr/>
        </p:nvSpPr>
        <p:spPr>
          <a:xfrm>
            <a:off x="7803068" y="4719747"/>
            <a:ext cx="2301211" cy="646331"/>
          </a:xfrm>
          <a:prstGeom prst="rect">
            <a:avLst/>
          </a:prstGeom>
          <a:noFill/>
        </p:spPr>
        <p:txBody>
          <a:bodyPr wrap="square">
            <a:spAutoFit/>
          </a:bodyPr>
          <a:lstStyle/>
          <a:p>
            <a:pPr lvl="1"/>
            <a:r>
              <a:rPr lang="en-GB" dirty="0"/>
              <a:t>Making a textile toy. </a:t>
            </a:r>
          </a:p>
        </p:txBody>
      </p:sp>
      <p:sp>
        <p:nvSpPr>
          <p:cNvPr id="4" name="TextBox 3">
            <a:extLst>
              <a:ext uri="{FF2B5EF4-FFF2-40B4-BE49-F238E27FC236}">
                <a16:creationId xmlns:a16="http://schemas.microsoft.com/office/drawing/2014/main" id="{1114742A-27C6-0C79-9177-EB7453AD9CE4}"/>
              </a:ext>
            </a:extLst>
          </p:cNvPr>
          <p:cNvSpPr txBox="1"/>
          <p:nvPr/>
        </p:nvSpPr>
        <p:spPr>
          <a:xfrm>
            <a:off x="4993505" y="287251"/>
            <a:ext cx="1975449" cy="369332"/>
          </a:xfrm>
          <a:prstGeom prst="rect">
            <a:avLst/>
          </a:prstGeom>
          <a:noFill/>
          <a:ln>
            <a:solidFill>
              <a:schemeClr val="tx1"/>
            </a:solidFill>
          </a:ln>
        </p:spPr>
        <p:txBody>
          <a:bodyPr wrap="square" rtlCol="0">
            <a:spAutoFit/>
          </a:bodyPr>
          <a:lstStyle/>
          <a:p>
            <a:pPr algn="ctr"/>
            <a:r>
              <a:rPr lang="en-GB" dirty="0"/>
              <a:t>Assessment</a:t>
            </a:r>
          </a:p>
        </p:txBody>
      </p:sp>
    </p:spTree>
    <p:extLst>
      <p:ext uri="{BB962C8B-B14F-4D97-AF65-F5344CB8AC3E}">
        <p14:creationId xmlns:p14="http://schemas.microsoft.com/office/powerpoint/2010/main" val="223558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EA65D-C244-0A3F-445C-7EF7D241D23E}"/>
              </a:ext>
            </a:extLst>
          </p:cNvPr>
          <p:cNvSpPr>
            <a:spLocks noGrp="1"/>
          </p:cNvSpPr>
          <p:nvPr>
            <p:ph type="title"/>
          </p:nvPr>
        </p:nvSpPr>
        <p:spPr>
          <a:xfrm>
            <a:off x="1834249" y="278556"/>
            <a:ext cx="9190309" cy="911584"/>
          </a:xfrm>
          <a:solidFill>
            <a:srgbClr val="92D050"/>
          </a:solidFill>
          <a:ln>
            <a:solidFill>
              <a:schemeClr val="tx1"/>
            </a:solidFill>
          </a:ln>
        </p:spPr>
        <p:txBody>
          <a:bodyPr>
            <a:normAutofit fontScale="90000"/>
          </a:bodyPr>
          <a:lstStyle/>
          <a:p>
            <a:pPr algn="ctr"/>
            <a:r>
              <a:rPr lang="en-GB" sz="4000" dirty="0"/>
              <a:t>Outside providers also support the learning</a:t>
            </a:r>
            <a:br>
              <a:rPr lang="en-GB" dirty="0"/>
            </a:br>
            <a:r>
              <a:rPr lang="en-GB" sz="2700" dirty="0"/>
              <a:t>These volunteers supported the Pet Care Module.  </a:t>
            </a:r>
          </a:p>
        </p:txBody>
      </p:sp>
      <p:pic>
        <p:nvPicPr>
          <p:cNvPr id="4" name="Picture 3" descr="A person and a dog in a classroom&#10;&#10;Description automatically generated">
            <a:extLst>
              <a:ext uri="{FF2B5EF4-FFF2-40B4-BE49-F238E27FC236}">
                <a16:creationId xmlns:a16="http://schemas.microsoft.com/office/drawing/2014/main" id="{232A0557-BD9C-C5A9-CD0D-D01B03F05609}"/>
              </a:ext>
            </a:extLst>
          </p:cNvPr>
          <p:cNvPicPr>
            <a:picLocks noChangeAspect="1"/>
          </p:cNvPicPr>
          <p:nvPr/>
        </p:nvPicPr>
        <p:blipFill>
          <a:blip r:embed="rId2">
            <a:extLst>
              <a:ext uri="{28A0092B-C50C-407E-A947-70E740481C1C}">
                <a14:useLocalDpi xmlns:a14="http://schemas.microsoft.com/office/drawing/2010/main" val="0"/>
              </a:ext>
            </a:extLst>
          </a:blip>
          <a:srcRect t="44050" b="13277"/>
          <a:stretch/>
        </p:blipFill>
        <p:spPr>
          <a:xfrm rot="5400000">
            <a:off x="-820235" y="3760403"/>
            <a:ext cx="4505393" cy="1441928"/>
          </a:xfrm>
          <a:prstGeom prst="rect">
            <a:avLst/>
          </a:prstGeom>
        </p:spPr>
      </p:pic>
      <p:pic>
        <p:nvPicPr>
          <p:cNvPr id="5" name="Picture 4">
            <a:extLst>
              <a:ext uri="{FF2B5EF4-FFF2-40B4-BE49-F238E27FC236}">
                <a16:creationId xmlns:a16="http://schemas.microsoft.com/office/drawing/2014/main" id="{1322A872-EB5E-6952-5F6D-523EFC003A5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937" y="1529657"/>
            <a:ext cx="2276996" cy="911585"/>
          </a:xfrm>
          <a:prstGeom prst="rect">
            <a:avLst/>
          </a:prstGeom>
          <a:noFill/>
          <a:ln>
            <a:noFill/>
          </a:ln>
        </p:spPr>
      </p:pic>
      <p:sp>
        <p:nvSpPr>
          <p:cNvPr id="6" name="TextBox 5">
            <a:extLst>
              <a:ext uri="{FF2B5EF4-FFF2-40B4-BE49-F238E27FC236}">
                <a16:creationId xmlns:a16="http://schemas.microsoft.com/office/drawing/2014/main" id="{0ADDAEA6-BCA5-5C4C-9F6C-18A8776850DE}"/>
              </a:ext>
            </a:extLst>
          </p:cNvPr>
          <p:cNvSpPr txBox="1"/>
          <p:nvPr/>
        </p:nvSpPr>
        <p:spPr>
          <a:xfrm>
            <a:off x="2549352" y="3881202"/>
            <a:ext cx="4124325" cy="1200329"/>
          </a:xfrm>
          <a:prstGeom prst="rect">
            <a:avLst/>
          </a:prstGeom>
          <a:noFill/>
          <a:ln>
            <a:solidFill>
              <a:schemeClr val="tx1"/>
            </a:solidFill>
          </a:ln>
        </p:spPr>
        <p:txBody>
          <a:bodyPr wrap="square" rtlCol="0">
            <a:spAutoFit/>
          </a:bodyPr>
          <a:lstStyle/>
          <a:p>
            <a:r>
              <a:rPr lang="en-GB" dirty="0"/>
              <a:t>Patsy and her handler David, kindly visited to help students fulfil the practical element of the module, which includes walking and preparing water for a pet. </a:t>
            </a:r>
          </a:p>
        </p:txBody>
      </p:sp>
      <p:sp>
        <p:nvSpPr>
          <p:cNvPr id="7" name="Rectangle 2">
            <a:extLst>
              <a:ext uri="{FF2B5EF4-FFF2-40B4-BE49-F238E27FC236}">
                <a16:creationId xmlns:a16="http://schemas.microsoft.com/office/drawing/2014/main" id="{AF535D9F-FD2D-BE2D-5602-8BEB299A20BE}"/>
              </a:ext>
            </a:extLst>
          </p:cNvPr>
          <p:cNvSpPr>
            <a:spLocks noChangeArrowheads="1"/>
          </p:cNvSpPr>
          <p:nvPr/>
        </p:nvSpPr>
        <p:spPr bwMode="auto">
          <a:xfrm>
            <a:off x="8859988" y="2358115"/>
            <a:ext cx="29290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4"/>
              </a:rPr>
              <a:t>www.cats.org.uk/education</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78F2F441-E933-12B4-855D-BA5904654918}"/>
              </a:ext>
            </a:extLst>
          </p:cNvPr>
          <p:cNvSpPr txBox="1"/>
          <p:nvPr/>
        </p:nvSpPr>
        <p:spPr>
          <a:xfrm>
            <a:off x="8983116" y="3691327"/>
            <a:ext cx="2682815" cy="2585323"/>
          </a:xfrm>
          <a:prstGeom prst="rect">
            <a:avLst/>
          </a:prstGeom>
          <a:noFill/>
          <a:ln>
            <a:solidFill>
              <a:schemeClr val="tx1"/>
            </a:solidFill>
          </a:ln>
        </p:spPr>
        <p:txBody>
          <a:bodyPr wrap="square" rtlCol="0">
            <a:spAutoFit/>
          </a:bodyPr>
          <a:lstStyle/>
          <a:p>
            <a:r>
              <a:rPr lang="en-GB" dirty="0"/>
              <a:t>The students participated in live interactive video  lessons with the Cats Protection. The first session focused on cat welfare and the second lesson explored the range of careers offered at the charity.  </a:t>
            </a:r>
          </a:p>
        </p:txBody>
      </p:sp>
      <p:pic>
        <p:nvPicPr>
          <p:cNvPr id="9" name="Picture 8">
            <a:extLst>
              <a:ext uri="{FF2B5EF4-FFF2-40B4-BE49-F238E27FC236}">
                <a16:creationId xmlns:a16="http://schemas.microsoft.com/office/drawing/2014/main" id="{F2B01B57-F625-2B94-4763-3414E9CBD2D0}"/>
              </a:ext>
            </a:extLst>
          </p:cNvPr>
          <p:cNvPicPr>
            <a:picLocks noChangeAspect="1"/>
          </p:cNvPicPr>
          <p:nvPr/>
        </p:nvPicPr>
        <p:blipFill>
          <a:blip r:embed="rId5"/>
          <a:stretch>
            <a:fillRect/>
          </a:stretch>
        </p:blipFill>
        <p:spPr>
          <a:xfrm>
            <a:off x="5447928" y="1380015"/>
            <a:ext cx="3253664" cy="2311312"/>
          </a:xfrm>
          <a:prstGeom prst="rect">
            <a:avLst/>
          </a:prstGeom>
        </p:spPr>
      </p:pic>
    </p:spTree>
    <p:extLst>
      <p:ext uri="{BB962C8B-B14F-4D97-AF65-F5344CB8AC3E}">
        <p14:creationId xmlns:p14="http://schemas.microsoft.com/office/powerpoint/2010/main" val="12210337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TotalTime>
  <Words>372</Words>
  <Application>Microsoft Office PowerPoint</Application>
  <PresentationFormat>Widescreen</PresentationFormat>
  <Paragraphs>28</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ASDAN - Award Scheme Development and Accreditation Network</vt:lpstr>
      <vt:lpstr>PowerPoint Presentation</vt:lpstr>
      <vt:lpstr>Outside providers also support the learning These volunteers supported the Pet Care Module.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Nita Burrows</dc:creator>
  <cp:lastModifiedBy>Adrian Crossland</cp:lastModifiedBy>
  <cp:revision>22</cp:revision>
  <dcterms:created xsi:type="dcterms:W3CDTF">2024-11-18T21:31:42Z</dcterms:created>
  <dcterms:modified xsi:type="dcterms:W3CDTF">2025-01-10T17:43:03Z</dcterms:modified>
</cp:coreProperties>
</file>