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0" r:id="rId2"/>
    <p:sldId id="259" r:id="rId3"/>
    <p:sldId id="256" r:id="rId4"/>
    <p:sldId id="257" r:id="rId5"/>
    <p:sldId id="258" r:id="rId6"/>
    <p:sldId id="261" r:id="rId7"/>
    <p:sldId id="262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Crossland" userId="82733a7c-e32d-4ff6-873e-906f0ee0859c" providerId="ADAL" clId="{CF25E7C2-7B2E-479A-8942-D90C6E809965}"/>
    <pc:docChg chg="undo custSel modSld sldOrd">
      <pc:chgData name="Adrian Crossland" userId="82733a7c-e32d-4ff6-873e-906f0ee0859c" providerId="ADAL" clId="{CF25E7C2-7B2E-479A-8942-D90C6E809965}" dt="2025-01-04T11:55:43.623" v="681" actId="20577"/>
      <pc:docMkLst>
        <pc:docMk/>
      </pc:docMkLst>
      <pc:sldChg chg="modSp mod">
        <pc:chgData name="Adrian Crossland" userId="82733a7c-e32d-4ff6-873e-906f0ee0859c" providerId="ADAL" clId="{CF25E7C2-7B2E-479A-8942-D90C6E809965}" dt="2025-01-04T11:35:01.844" v="395" actId="20577"/>
        <pc:sldMkLst>
          <pc:docMk/>
          <pc:sldMk cId="4098758220" sldId="256"/>
        </pc:sldMkLst>
        <pc:spChg chg="mod">
          <ac:chgData name="Adrian Crossland" userId="82733a7c-e32d-4ff6-873e-906f0ee0859c" providerId="ADAL" clId="{CF25E7C2-7B2E-479A-8942-D90C6E809965}" dt="2025-01-04T10:47:40.253" v="0" actId="122"/>
          <ac:spMkLst>
            <pc:docMk/>
            <pc:sldMk cId="4098758220" sldId="256"/>
            <ac:spMk id="5" creationId="{D47BFE65-3B27-2C64-42DC-7B3B439DCA1B}"/>
          </ac:spMkLst>
        </pc:spChg>
        <pc:spChg chg="mod">
          <ac:chgData name="Adrian Crossland" userId="82733a7c-e32d-4ff6-873e-906f0ee0859c" providerId="ADAL" clId="{CF25E7C2-7B2E-479A-8942-D90C6E809965}" dt="2025-01-04T11:27:33.765" v="231" actId="20577"/>
          <ac:spMkLst>
            <pc:docMk/>
            <pc:sldMk cId="4098758220" sldId="256"/>
            <ac:spMk id="6" creationId="{C3887BEC-23B1-216F-4E93-F5B5918D1E4A}"/>
          </ac:spMkLst>
        </pc:spChg>
        <pc:spChg chg="mod">
          <ac:chgData name="Adrian Crossland" userId="82733a7c-e32d-4ff6-873e-906f0ee0859c" providerId="ADAL" clId="{CF25E7C2-7B2E-479A-8942-D90C6E809965}" dt="2025-01-04T11:27:43.050" v="233" actId="20577"/>
          <ac:spMkLst>
            <pc:docMk/>
            <pc:sldMk cId="4098758220" sldId="256"/>
            <ac:spMk id="8" creationId="{4A08647D-96B9-3703-FCB4-6EE65BA9F48C}"/>
          </ac:spMkLst>
        </pc:spChg>
        <pc:spChg chg="mod">
          <ac:chgData name="Adrian Crossland" userId="82733a7c-e32d-4ff6-873e-906f0ee0859c" providerId="ADAL" clId="{CF25E7C2-7B2E-479A-8942-D90C6E809965}" dt="2025-01-04T11:35:01.844" v="395" actId="20577"/>
          <ac:spMkLst>
            <pc:docMk/>
            <pc:sldMk cId="4098758220" sldId="256"/>
            <ac:spMk id="10" creationId="{7A7CE661-CDB1-4651-4A74-7553316BC3C8}"/>
          </ac:spMkLst>
        </pc:spChg>
      </pc:sldChg>
      <pc:sldChg chg="modSp mod">
        <pc:chgData name="Adrian Crossland" userId="82733a7c-e32d-4ff6-873e-906f0ee0859c" providerId="ADAL" clId="{CF25E7C2-7B2E-479A-8942-D90C6E809965}" dt="2025-01-04T11:34:44.384" v="394" actId="20577"/>
        <pc:sldMkLst>
          <pc:docMk/>
          <pc:sldMk cId="1661609014" sldId="257"/>
        </pc:sldMkLst>
        <pc:spChg chg="mod">
          <ac:chgData name="Adrian Crossland" userId="82733a7c-e32d-4ff6-873e-906f0ee0859c" providerId="ADAL" clId="{CF25E7C2-7B2E-479A-8942-D90C6E809965}" dt="2025-01-04T11:30:09.857" v="254" actId="20577"/>
          <ac:spMkLst>
            <pc:docMk/>
            <pc:sldMk cId="1661609014" sldId="257"/>
            <ac:spMk id="5" creationId="{B2ADE920-A972-030F-DB35-7F8F8A58E5ED}"/>
          </ac:spMkLst>
        </pc:spChg>
        <pc:spChg chg="mod">
          <ac:chgData name="Adrian Crossland" userId="82733a7c-e32d-4ff6-873e-906f0ee0859c" providerId="ADAL" clId="{CF25E7C2-7B2E-479A-8942-D90C6E809965}" dt="2025-01-04T11:29:49.862" v="248" actId="20577"/>
          <ac:spMkLst>
            <pc:docMk/>
            <pc:sldMk cId="1661609014" sldId="257"/>
            <ac:spMk id="6" creationId="{F8E5C8AC-2FE5-7387-E42C-DFDE879CE874}"/>
          </ac:spMkLst>
        </pc:spChg>
        <pc:spChg chg="mod">
          <ac:chgData name="Adrian Crossland" userId="82733a7c-e32d-4ff6-873e-906f0ee0859c" providerId="ADAL" clId="{CF25E7C2-7B2E-479A-8942-D90C6E809965}" dt="2025-01-04T11:33:20.412" v="381" actId="313"/>
          <ac:spMkLst>
            <pc:docMk/>
            <pc:sldMk cId="1661609014" sldId="257"/>
            <ac:spMk id="8" creationId="{514EBE43-20FE-BD6D-97B4-D0F9AC853442}"/>
          </ac:spMkLst>
        </pc:spChg>
        <pc:spChg chg="mod">
          <ac:chgData name="Adrian Crossland" userId="82733a7c-e32d-4ff6-873e-906f0ee0859c" providerId="ADAL" clId="{CF25E7C2-7B2E-479A-8942-D90C6E809965}" dt="2025-01-04T11:34:44.384" v="394" actId="20577"/>
          <ac:spMkLst>
            <pc:docMk/>
            <pc:sldMk cId="1661609014" sldId="257"/>
            <ac:spMk id="10" creationId="{5C44A5A7-81F8-E2E1-3E06-2DA24265B996}"/>
          </ac:spMkLst>
        </pc:spChg>
      </pc:sldChg>
      <pc:sldChg chg="modSp mod">
        <pc:chgData name="Adrian Crossland" userId="82733a7c-e32d-4ff6-873e-906f0ee0859c" providerId="ADAL" clId="{CF25E7C2-7B2E-479A-8942-D90C6E809965}" dt="2025-01-04T11:40:43.302" v="503" actId="20577"/>
        <pc:sldMkLst>
          <pc:docMk/>
          <pc:sldMk cId="3125488827" sldId="258"/>
        </pc:sldMkLst>
        <pc:spChg chg="mod">
          <ac:chgData name="Adrian Crossland" userId="82733a7c-e32d-4ff6-873e-906f0ee0859c" providerId="ADAL" clId="{CF25E7C2-7B2E-479A-8942-D90C6E809965}" dt="2025-01-04T11:38:42.285" v="438" actId="20577"/>
          <ac:spMkLst>
            <pc:docMk/>
            <pc:sldMk cId="3125488827" sldId="258"/>
            <ac:spMk id="5" creationId="{C1EF7E5F-4177-0C83-1941-EFB0FDD10E47}"/>
          </ac:spMkLst>
        </pc:spChg>
        <pc:spChg chg="mod">
          <ac:chgData name="Adrian Crossland" userId="82733a7c-e32d-4ff6-873e-906f0ee0859c" providerId="ADAL" clId="{CF25E7C2-7B2E-479A-8942-D90C6E809965}" dt="2025-01-04T11:39:15.379" v="444" actId="20577"/>
          <ac:spMkLst>
            <pc:docMk/>
            <pc:sldMk cId="3125488827" sldId="258"/>
            <ac:spMk id="6" creationId="{7AF7AE18-C416-F588-F00B-356FB6C7311F}"/>
          </ac:spMkLst>
        </pc:spChg>
        <pc:spChg chg="mod">
          <ac:chgData name="Adrian Crossland" userId="82733a7c-e32d-4ff6-873e-906f0ee0859c" providerId="ADAL" clId="{CF25E7C2-7B2E-479A-8942-D90C6E809965}" dt="2025-01-04T11:40:43.302" v="503" actId="20577"/>
          <ac:spMkLst>
            <pc:docMk/>
            <pc:sldMk cId="3125488827" sldId="258"/>
            <ac:spMk id="8" creationId="{24B7BA77-8207-5C25-B789-41AC96EF0D6C}"/>
          </ac:spMkLst>
        </pc:spChg>
        <pc:spChg chg="mod">
          <ac:chgData name="Adrian Crossland" userId="82733a7c-e32d-4ff6-873e-906f0ee0859c" providerId="ADAL" clId="{CF25E7C2-7B2E-479A-8942-D90C6E809965}" dt="2025-01-04T11:38:07.927" v="426" actId="20577"/>
          <ac:spMkLst>
            <pc:docMk/>
            <pc:sldMk cId="3125488827" sldId="258"/>
            <ac:spMk id="10" creationId="{E948C24F-E6C3-1A75-956F-C1FF9C744C53}"/>
          </ac:spMkLst>
        </pc:spChg>
      </pc:sldChg>
      <pc:sldChg chg="modSp mod ord">
        <pc:chgData name="Adrian Crossland" userId="82733a7c-e32d-4ff6-873e-906f0ee0859c" providerId="ADAL" clId="{CF25E7C2-7B2E-479A-8942-D90C6E809965}" dt="2025-01-04T11:28:09.745" v="243" actId="20577"/>
        <pc:sldMkLst>
          <pc:docMk/>
          <pc:sldMk cId="239390671" sldId="259"/>
        </pc:sldMkLst>
        <pc:spChg chg="mod">
          <ac:chgData name="Adrian Crossland" userId="82733a7c-e32d-4ff6-873e-906f0ee0859c" providerId="ADAL" clId="{CF25E7C2-7B2E-479A-8942-D90C6E809965}" dt="2025-01-04T11:28:04.012" v="238" actId="20577"/>
          <ac:spMkLst>
            <pc:docMk/>
            <pc:sldMk cId="239390671" sldId="259"/>
            <ac:spMk id="5" creationId="{38DAACCF-080B-CB3E-7179-CE875263E4D5}"/>
          </ac:spMkLst>
        </pc:spChg>
        <pc:spChg chg="mod">
          <ac:chgData name="Adrian Crossland" userId="82733a7c-e32d-4ff6-873e-906f0ee0859c" providerId="ADAL" clId="{CF25E7C2-7B2E-479A-8942-D90C6E809965}" dt="2025-01-04T11:24:51.342" v="204" actId="20577"/>
          <ac:spMkLst>
            <pc:docMk/>
            <pc:sldMk cId="239390671" sldId="259"/>
            <ac:spMk id="6" creationId="{39F85E78-2506-2B6F-DAB6-75D30A021149}"/>
          </ac:spMkLst>
        </pc:spChg>
        <pc:spChg chg="mod">
          <ac:chgData name="Adrian Crossland" userId="82733a7c-e32d-4ff6-873e-906f0ee0859c" providerId="ADAL" clId="{CF25E7C2-7B2E-479A-8942-D90C6E809965}" dt="2025-01-04T11:28:09.745" v="243" actId="20577"/>
          <ac:spMkLst>
            <pc:docMk/>
            <pc:sldMk cId="239390671" sldId="259"/>
            <ac:spMk id="8" creationId="{3B0597E8-9A16-F579-0608-1B6FFB68B151}"/>
          </ac:spMkLst>
        </pc:spChg>
        <pc:spChg chg="mod">
          <ac:chgData name="Adrian Crossland" userId="82733a7c-e32d-4ff6-873e-906f0ee0859c" providerId="ADAL" clId="{CF25E7C2-7B2E-479A-8942-D90C6E809965}" dt="2025-01-04T11:23:57.296" v="194" actId="20577"/>
          <ac:spMkLst>
            <pc:docMk/>
            <pc:sldMk cId="239390671" sldId="259"/>
            <ac:spMk id="10" creationId="{001ECE93-43EB-51AE-B4F0-A0D028F4464E}"/>
          </ac:spMkLst>
        </pc:spChg>
      </pc:sldChg>
      <pc:sldChg chg="modSp mod">
        <pc:chgData name="Adrian Crossland" userId="82733a7c-e32d-4ff6-873e-906f0ee0859c" providerId="ADAL" clId="{CF25E7C2-7B2E-479A-8942-D90C6E809965}" dt="2025-01-04T11:20:02.033" v="135" actId="20577"/>
        <pc:sldMkLst>
          <pc:docMk/>
          <pc:sldMk cId="2862370248" sldId="260"/>
        </pc:sldMkLst>
        <pc:spChg chg="mod">
          <ac:chgData name="Adrian Crossland" userId="82733a7c-e32d-4ff6-873e-906f0ee0859c" providerId="ADAL" clId="{CF25E7C2-7B2E-479A-8942-D90C6E809965}" dt="2025-01-04T11:20:02.033" v="135" actId="20577"/>
          <ac:spMkLst>
            <pc:docMk/>
            <pc:sldMk cId="2862370248" sldId="260"/>
            <ac:spMk id="3" creationId="{D027CD78-3210-B752-11E7-3F49A91BF522}"/>
          </ac:spMkLst>
        </pc:spChg>
      </pc:sldChg>
      <pc:sldChg chg="modSp mod">
        <pc:chgData name="Adrian Crossland" userId="82733a7c-e32d-4ff6-873e-906f0ee0859c" providerId="ADAL" clId="{CF25E7C2-7B2E-479A-8942-D90C6E809965}" dt="2025-01-04T11:55:43.623" v="681" actId="20577"/>
        <pc:sldMkLst>
          <pc:docMk/>
          <pc:sldMk cId="4019024146" sldId="261"/>
        </pc:sldMkLst>
        <pc:spChg chg="mod">
          <ac:chgData name="Adrian Crossland" userId="82733a7c-e32d-4ff6-873e-906f0ee0859c" providerId="ADAL" clId="{CF25E7C2-7B2E-479A-8942-D90C6E809965}" dt="2025-01-04T11:55:36.393" v="679" actId="20577"/>
          <ac:spMkLst>
            <pc:docMk/>
            <pc:sldMk cId="4019024146" sldId="261"/>
            <ac:spMk id="5" creationId="{6E73C243-2830-4C6B-1B98-68FE8B8C73EB}"/>
          </ac:spMkLst>
        </pc:spChg>
        <pc:spChg chg="mod">
          <ac:chgData name="Adrian Crossland" userId="82733a7c-e32d-4ff6-873e-906f0ee0859c" providerId="ADAL" clId="{CF25E7C2-7B2E-479A-8942-D90C6E809965}" dt="2025-01-04T11:55:39.118" v="680" actId="20577"/>
          <ac:spMkLst>
            <pc:docMk/>
            <pc:sldMk cId="4019024146" sldId="261"/>
            <ac:spMk id="6" creationId="{A2E8CB16-CF7A-E08B-D743-571CF49A3E8A}"/>
          </ac:spMkLst>
        </pc:spChg>
        <pc:spChg chg="mod">
          <ac:chgData name="Adrian Crossland" userId="82733a7c-e32d-4ff6-873e-906f0ee0859c" providerId="ADAL" clId="{CF25E7C2-7B2E-479A-8942-D90C6E809965}" dt="2025-01-04T11:55:43.623" v="681" actId="20577"/>
          <ac:spMkLst>
            <pc:docMk/>
            <pc:sldMk cId="4019024146" sldId="261"/>
            <ac:spMk id="8" creationId="{9894FFF5-A884-7213-3CEC-CAF4F5049F34}"/>
          </ac:spMkLst>
        </pc:spChg>
        <pc:spChg chg="mod">
          <ac:chgData name="Adrian Crossland" userId="82733a7c-e32d-4ff6-873e-906f0ee0859c" providerId="ADAL" clId="{CF25E7C2-7B2E-479A-8942-D90C6E809965}" dt="2025-01-04T11:42:28.448" v="543" actId="20577"/>
          <ac:spMkLst>
            <pc:docMk/>
            <pc:sldMk cId="4019024146" sldId="261"/>
            <ac:spMk id="10" creationId="{F03A9BB3-E5B0-8723-91E7-E3CBF7DE0281}"/>
          </ac:spMkLst>
        </pc:spChg>
      </pc:sldChg>
      <pc:sldChg chg="modSp mod">
        <pc:chgData name="Adrian Crossland" userId="82733a7c-e32d-4ff6-873e-906f0ee0859c" providerId="ADAL" clId="{CF25E7C2-7B2E-479A-8942-D90C6E809965}" dt="2025-01-04T11:17:07.622" v="68" actId="20577"/>
        <pc:sldMkLst>
          <pc:docMk/>
          <pc:sldMk cId="2830488545" sldId="262"/>
        </pc:sldMkLst>
        <pc:spChg chg="mod">
          <ac:chgData name="Adrian Crossland" userId="82733a7c-e32d-4ff6-873e-906f0ee0859c" providerId="ADAL" clId="{CF25E7C2-7B2E-479A-8942-D90C6E809965}" dt="2025-01-04T11:17:07.622" v="68" actId="20577"/>
          <ac:spMkLst>
            <pc:docMk/>
            <pc:sldMk cId="2830488545" sldId="262"/>
            <ac:spMk id="2" creationId="{15F3AB51-4305-36B4-9431-E6A340E5F14E}"/>
          </ac:spMkLst>
        </pc:spChg>
        <pc:spChg chg="mod">
          <ac:chgData name="Adrian Crossland" userId="82733a7c-e32d-4ff6-873e-906f0ee0859c" providerId="ADAL" clId="{CF25E7C2-7B2E-479A-8942-D90C6E809965}" dt="2025-01-04T10:54:08.485" v="21" actId="122"/>
          <ac:spMkLst>
            <pc:docMk/>
            <pc:sldMk cId="2830488545" sldId="262"/>
            <ac:spMk id="3" creationId="{560DC177-052E-4C38-3BB0-03CE022647AA}"/>
          </ac:spMkLst>
        </pc:spChg>
        <pc:spChg chg="mod">
          <ac:chgData name="Adrian Crossland" userId="82733a7c-e32d-4ff6-873e-906f0ee0859c" providerId="ADAL" clId="{CF25E7C2-7B2E-479A-8942-D90C6E809965}" dt="2025-01-04T11:16:49.418" v="57" actId="20577"/>
          <ac:spMkLst>
            <pc:docMk/>
            <pc:sldMk cId="2830488545" sldId="262"/>
            <ac:spMk id="8" creationId="{EA6A5DAA-164C-61FC-5985-11A5CEA98E73}"/>
          </ac:spMkLst>
        </pc:spChg>
        <pc:spChg chg="mod">
          <ac:chgData name="Adrian Crossland" userId="82733a7c-e32d-4ff6-873e-906f0ee0859c" providerId="ADAL" clId="{CF25E7C2-7B2E-479A-8942-D90C6E809965}" dt="2025-01-04T11:16:24.572" v="46" actId="20577"/>
          <ac:spMkLst>
            <pc:docMk/>
            <pc:sldMk cId="2830488545" sldId="262"/>
            <ac:spMk id="10" creationId="{39554684-CA8B-A0F6-E5A6-2399D96D59A3}"/>
          </ac:spMkLst>
        </pc:spChg>
      </pc:sldChg>
    </pc:docChg>
  </pc:docChgLst>
  <pc:docChgLst>
    <pc:chgData name="Adrian Crossland" userId="82733a7c-e32d-4ff6-873e-906f0ee0859c" providerId="ADAL" clId="{9B79BDA5-9FAF-41D6-915F-2AA9D3B9723B}"/>
    <pc:docChg chg="custSel modSld">
      <pc:chgData name="Adrian Crossland" userId="82733a7c-e32d-4ff6-873e-906f0ee0859c" providerId="ADAL" clId="{9B79BDA5-9FAF-41D6-915F-2AA9D3B9723B}" dt="2025-01-10T12:57:11.578" v="71" actId="20577"/>
      <pc:docMkLst>
        <pc:docMk/>
      </pc:docMkLst>
      <pc:sldChg chg="modSp mod">
        <pc:chgData name="Adrian Crossland" userId="82733a7c-e32d-4ff6-873e-906f0ee0859c" providerId="ADAL" clId="{9B79BDA5-9FAF-41D6-915F-2AA9D3B9723B}" dt="2025-01-10T12:57:11.578" v="71" actId="20577"/>
        <pc:sldMkLst>
          <pc:docMk/>
          <pc:sldMk cId="4098758220" sldId="256"/>
        </pc:sldMkLst>
        <pc:spChg chg="mod">
          <ac:chgData name="Adrian Crossland" userId="82733a7c-e32d-4ff6-873e-906f0ee0859c" providerId="ADAL" clId="{9B79BDA5-9FAF-41D6-915F-2AA9D3B9723B}" dt="2025-01-10T12:57:11.578" v="71" actId="20577"/>
          <ac:spMkLst>
            <pc:docMk/>
            <pc:sldMk cId="4098758220" sldId="256"/>
            <ac:spMk id="5" creationId="{D47BFE65-3B27-2C64-42DC-7B3B439DCA1B}"/>
          </ac:spMkLst>
        </pc:spChg>
      </pc:sldChg>
      <pc:sldChg chg="modSp mod">
        <pc:chgData name="Adrian Crossland" userId="82733a7c-e32d-4ff6-873e-906f0ee0859c" providerId="ADAL" clId="{9B79BDA5-9FAF-41D6-915F-2AA9D3B9723B}" dt="2025-01-10T12:55:08.574" v="63" actId="20577"/>
        <pc:sldMkLst>
          <pc:docMk/>
          <pc:sldMk cId="2862370248" sldId="260"/>
        </pc:sldMkLst>
        <pc:spChg chg="mod">
          <ac:chgData name="Adrian Crossland" userId="82733a7c-e32d-4ff6-873e-906f0ee0859c" providerId="ADAL" clId="{9B79BDA5-9FAF-41D6-915F-2AA9D3B9723B}" dt="2025-01-10T12:55:08.574" v="63" actId="20577"/>
          <ac:spMkLst>
            <pc:docMk/>
            <pc:sldMk cId="2862370248" sldId="260"/>
            <ac:spMk id="3" creationId="{D027CD78-3210-B752-11E7-3F49A91BF5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E0CE-8FCF-F23E-6CCC-71526094F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7D907-7C06-B59A-FE8F-9F50CBF56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A31E7-C97D-18AC-829D-866229E1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6787-1BD9-F287-6EC3-BCCF8D0A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4A4F6-935E-8B81-BEBB-5F75C609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03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B1FD-760E-926B-4BC9-E9EE59A8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12E9D-939C-552C-032E-F85392516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40A18-CB5C-BDBD-8A74-3E156E05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62399-1859-109E-D4F2-9DF230B3B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9586-4CD1-2389-ACEF-04B0A122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1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3E135-58A7-B77E-2ADE-F6D0FBDBC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AB3B3-9C26-50A4-B35D-8037E5206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6BEB7-EAD4-96C2-2B58-C79436C1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0D3A2-DE47-DA86-E599-7DCB9D8E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99C4B-A319-D14D-2D62-27302F91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6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13E7-9B65-5682-3CC7-6FF9927D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03A3-38E6-8091-6BAD-0D499B293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782AC-85A2-8635-771F-0C42F6F0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E59F4-CE7B-699B-702A-36B042DF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3D58B-B2D5-C78F-2144-DFC552A2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2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F19A-AE3E-859A-DCED-334A65AD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B339-4029-133B-F942-A81EAA32A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6CA38-7A45-E162-5F01-154D7D9C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1ECE0-9D04-0C83-3DD0-AC829E9A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867FE-075A-F9CA-77DC-FB93EEDD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5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4C06-F1D2-86EB-6731-EB8A1E2F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70FD3-E37F-3778-3F9E-3187611DF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DB10A-947A-DB17-6A66-EAE930C1E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AB48B-6B6D-0FA2-70B6-92888C40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4BBE2-887F-2685-0E5E-84DE419C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DC106-43BB-D928-65EC-94B5F98D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5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5449-28E3-4587-7B3C-FB200E7A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ED9A8-69F3-F8A0-107A-4BB25BBE8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795F8-65EB-D1D0-E078-AB4678E29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530213-1248-F8CF-A96E-E8952F73D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DAF16-2EF6-F54B-C039-5CE9F4256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8D7DD-3964-0105-DED5-5967AB5D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63377-0363-2F39-2002-15F2289D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D7198-40D0-D6A5-133A-00526799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6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5858-BD71-32F9-AEEB-02F59F6A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E89AF-E9AD-1E78-EBB9-F6DF3D22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B34E9-E59B-37B4-4DA8-8A3F8940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7FE63-053E-BB7F-6699-2610C940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1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DE747-A47F-AC84-9B10-942EB61D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8E95A-54BB-5134-DEC3-A171FC34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D206E-B404-646F-920F-21D112FD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9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09D2-01A4-FC2F-ED51-6269AB96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43F8-B0EA-DE7C-DC4D-E089285B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3210B-AA20-92CD-B00B-CA62BF67A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73CE6-476A-184A-FC5E-A2D88D8C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BEA2F-2ED8-17C6-A4C3-1C104EC0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8E399-6B14-3D6A-F564-FA0DA55A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7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79F8-8A83-3380-CEFC-700C0893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A32D4-E670-1565-F186-E61453EEF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1EBDD-C724-812A-56C4-B06FEDFAA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A925B-1246-9352-610B-19D1FB83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E4EC2-24FC-87FA-A086-617740CE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16A01-1FF9-C46E-14AD-E4A1F2F5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1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ACC1E-B776-5C86-2E02-D75E0E43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E3E0-0141-CEC4-C21C-1E755C9A5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1A4AA-69DF-752E-136F-1D8E16E79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69E02E-7085-45D2-9213-A245AB62B58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D453D-8A14-F50B-6A43-4924604C5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DBF2A-06D8-4F20-1CF1-917813333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2F4FA1-8E25-402A-9CEC-165046003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0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5405-7462-5399-16EA-24FB560C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Curriculum map	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Food Technology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7CD78-3210-B752-11E7-3F49A91BF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Pupils will learn life skills that are needed on a daily basis.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As a school we follow the National Curriculum, which we adapt to suit the needs of every pupil, tailoring each lesson on an individual basis.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kitchen is all labelled and has pictures on every cupboard door for familiarity and to support our learners.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Pupils are each given a responsibility for cleaning down to promote independence.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We have a range of kitchen equipment, including cookers, microwaves, toaster, kettle, blender, slow cooker and electric whisk, which the pupils will learn to operate.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pupils will apply their knowledge from a theory lesson to a practical lesson.</a:t>
            </a:r>
          </a:p>
        </p:txBody>
      </p:sp>
    </p:spTree>
    <p:extLst>
      <p:ext uri="{BB962C8B-B14F-4D97-AF65-F5344CB8AC3E}">
        <p14:creationId xmlns:p14="http://schemas.microsoft.com/office/powerpoint/2010/main" val="286237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D77C1E-5577-73C1-BB89-D87045E38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DAACCF-080B-CB3E-7179-CE875263E4D5}"/>
              </a:ext>
            </a:extLst>
          </p:cNvPr>
          <p:cNvSpPr txBox="1"/>
          <p:nvPr/>
        </p:nvSpPr>
        <p:spPr>
          <a:xfrm>
            <a:off x="652462" y="1782661"/>
            <a:ext cx="3288601" cy="48013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Autumn Term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 healthy – energy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Kitchen expectations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Eat well guide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Harvest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Halloween </a:t>
            </a:r>
          </a:p>
          <a:p>
            <a:pPr algn="ctr"/>
            <a:endParaRPr lang="en-GB" dirty="0"/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It’s all about you!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Personal hygiene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Equipment – purpose and overview.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choices for health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Christmas Fayre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Remembrance Day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Christmas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85E78-2506-2B6F-DAB6-75D30A021149}"/>
              </a:ext>
            </a:extLst>
          </p:cNvPr>
          <p:cNvSpPr txBox="1"/>
          <p:nvPr/>
        </p:nvSpPr>
        <p:spPr>
          <a:xfrm>
            <a:off x="4275841" y="1782661"/>
            <a:ext cx="3505200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Spring Term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International cuisine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British favourites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World foods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Traditions around the world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Pancake Day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Religion and cultural choices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produced around the world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miles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active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Mother’s 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597E8-9A16-F579-0608-1B6FFB68B151}"/>
              </a:ext>
            </a:extLst>
          </p:cNvPr>
          <p:cNvSpPr txBox="1"/>
          <p:nvPr/>
        </p:nvSpPr>
        <p:spPr>
          <a:xfrm>
            <a:off x="8115819" y="1782661"/>
            <a:ext cx="3505200" cy="42473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Summer Term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It’s all about you!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Grown, reared or caught?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is food produced and processed?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Seasonal fruit and vegetables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does food come from?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Father’s Day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Fakeaway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provenance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sustainability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labels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Summer Fayre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1ECE93-43EB-51AE-B4F0-A0D028F4464E}"/>
              </a:ext>
            </a:extLst>
          </p:cNvPr>
          <p:cNvSpPr txBox="1"/>
          <p:nvPr/>
        </p:nvSpPr>
        <p:spPr>
          <a:xfrm>
            <a:off x="1781175" y="144290"/>
            <a:ext cx="8877300" cy="11387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KS2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 Over the year the pupils will learn about food hygiene and safety, weighing, measuring, sharing equally, bridge and claw method, fork secure method, peeling, grating, cutting with scissors, kneading, combining, 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sieving, rubbing-in, grating, rolling out, waste management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aking, using an oven, using a hob and using a kettle under adult supervision. </a:t>
            </a:r>
          </a:p>
        </p:txBody>
      </p:sp>
    </p:spTree>
    <p:extLst>
      <p:ext uri="{BB962C8B-B14F-4D97-AF65-F5344CB8AC3E}">
        <p14:creationId xmlns:p14="http://schemas.microsoft.com/office/powerpoint/2010/main" val="23939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7BFE65-3B27-2C64-42DC-7B3B439DCA1B}"/>
              </a:ext>
            </a:extLst>
          </p:cNvPr>
          <p:cNvSpPr txBox="1"/>
          <p:nvPr/>
        </p:nvSpPr>
        <p:spPr>
          <a:xfrm>
            <a:off x="554384" y="1342526"/>
            <a:ext cx="3535616" cy="535531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Autumn Term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 healthy – energy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Eat well guide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Healthy eating – reflect on own diet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Black History Month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Harvest 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Halloween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It’s all about you!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Energy needs and how they change through life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Nutrients – sources and functions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Anti-bullying month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Remembrance Day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Christmas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7BEC-23B1-216F-4E93-F5B5918D1E4A}"/>
              </a:ext>
            </a:extLst>
          </p:cNvPr>
          <p:cNvSpPr txBox="1"/>
          <p:nvPr/>
        </p:nvSpPr>
        <p:spPr>
          <a:xfrm>
            <a:off x="4343400" y="1352735"/>
            <a:ext cx="3505200" cy="50783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Spring Term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International cuisine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skills are need to make a dish?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lifestyle and culture can influence food choices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Chinese New Year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Pancake Day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International cuisine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provenance and sustainability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preparation and safety including food labelling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Making informed choices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Mother's Day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8647D-96B9-3703-FCB4-6EE65BA9F48C}"/>
              </a:ext>
            </a:extLst>
          </p:cNvPr>
          <p:cNvSpPr txBox="1"/>
          <p:nvPr/>
        </p:nvSpPr>
        <p:spPr>
          <a:xfrm>
            <a:off x="8102000" y="1352735"/>
            <a:ext cx="3505200" cy="48013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Summer Term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It’s all about you!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sustainability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miles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Father's Day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Fakeaway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Budgeting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Adapt and follow recipes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Pupils will have an opportunity to evaluate and test their work of others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Summer Fayre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CE661-CDB1-4651-4A74-7553316BC3C8}"/>
              </a:ext>
            </a:extLst>
          </p:cNvPr>
          <p:cNvSpPr txBox="1"/>
          <p:nvPr/>
        </p:nvSpPr>
        <p:spPr>
          <a:xfrm>
            <a:off x="1781175" y="171450"/>
            <a:ext cx="887730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7 – Over the year the pupils will learn about enzymic browning,  heat sources - bridge and claw safe knife skills, oiling, simmering, steaming, blanching, baking, toasting and grilling, moulding, shaping and binding.</a:t>
            </a:r>
          </a:p>
        </p:txBody>
      </p:sp>
    </p:spTree>
    <p:extLst>
      <p:ext uri="{BB962C8B-B14F-4D97-AF65-F5344CB8AC3E}">
        <p14:creationId xmlns:p14="http://schemas.microsoft.com/office/powerpoint/2010/main" val="409875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5D030F-CA9F-4E4B-90C4-7155A9B29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ADE920-A972-030F-DB35-7F8F8A58E5ED}"/>
              </a:ext>
            </a:extLst>
          </p:cNvPr>
          <p:cNvSpPr txBox="1"/>
          <p:nvPr/>
        </p:nvSpPr>
        <p:spPr>
          <a:xfrm>
            <a:off x="652464" y="1621078"/>
            <a:ext cx="3505200" cy="50783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Autumn Term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 healthy – energy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Eat well guide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 top tips for healthy eating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Black History Month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Harvest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Halloween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It’s all about you!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nutrients, sources and their functions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Cross contamination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Reducing food spoilage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Anti-bullying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Remembrance Day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Christmas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5C8AC-2FE5-7387-E42C-DFDE879CE874}"/>
              </a:ext>
            </a:extLst>
          </p:cNvPr>
          <p:cNvSpPr txBox="1"/>
          <p:nvPr/>
        </p:nvSpPr>
        <p:spPr>
          <a:xfrm>
            <a:off x="4398169" y="1621076"/>
            <a:ext cx="3505200" cy="480131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Spring Term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International cuisine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Menu planning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Raising agents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science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Chinese New Year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Pancake Day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International cuisine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Diets for specific groups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Consumers food and drink choice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Cooking more complex dishes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Mother’s Day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EBE43-20FE-BD6D-97B4-D0F9AC853442}"/>
              </a:ext>
            </a:extLst>
          </p:cNvPr>
          <p:cNvSpPr txBox="1"/>
          <p:nvPr/>
        </p:nvSpPr>
        <p:spPr>
          <a:xfrm>
            <a:off x="8143874" y="1621075"/>
            <a:ext cx="3505200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Summer Term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It’s all about you!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Source and seasonality of a range of ingredients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sustainability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miles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Father’s Day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Fakeaway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Adapt and follow recipes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Pupils will have an opportunity to evaluate and test their work and of others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active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44A5A7-81F8-E2E1-3E06-2DA24265B996}"/>
              </a:ext>
            </a:extLst>
          </p:cNvPr>
          <p:cNvSpPr txBox="1"/>
          <p:nvPr/>
        </p:nvSpPr>
        <p:spPr>
          <a:xfrm>
            <a:off x="1712119" y="143750"/>
            <a:ext cx="8877300" cy="10772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Year 8 – Over the year the pupils will learn about caramelisation and the Maillard reaction, raising agents, baking, grilling, toasting, shallow frying, stir-frying, boiling, simmering, poaching, stewing, steaming and blanching, melting, whisking, shaping, measuring  and blind baking, c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ooking methods and heat transfer.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0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CC7C6D-F28E-3C24-C253-3BD4E3700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F7E5F-4177-0C83-1941-EFB0FDD10E47}"/>
              </a:ext>
            </a:extLst>
          </p:cNvPr>
          <p:cNvSpPr txBox="1"/>
          <p:nvPr/>
        </p:nvSpPr>
        <p:spPr>
          <a:xfrm>
            <a:off x="350466" y="1913273"/>
            <a:ext cx="3505200" cy="47705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Autumn Term 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Be healthy - energy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Eat well guide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Diet and health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Black History Month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Harvest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Halloween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It’s all about you!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Macronutrients and micronutrients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Food provenance and consumer information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Consumer food and drink choice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Anti-bullying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Remembrance Day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Christmas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7AE18-C416-F588-F00B-356FB6C7311F}"/>
              </a:ext>
            </a:extLst>
          </p:cNvPr>
          <p:cNvSpPr txBox="1"/>
          <p:nvPr/>
        </p:nvSpPr>
        <p:spPr>
          <a:xfrm>
            <a:off x="4286251" y="1913273"/>
            <a:ext cx="3505200" cy="47705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Sping</a:t>
            </a:r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Term 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cuisine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cuisine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How characteristics of ingredients contribute towards cooking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Food safety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Chinese New Year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Pancake Day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cuisine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Digestion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Pupils will get to create a dish which will suit another dietary need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Health implications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Physical, social and mental wellbeing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7BA77-8207-5C25-B789-41AC96EF0D6C}"/>
              </a:ext>
            </a:extLst>
          </p:cNvPr>
          <p:cNvSpPr txBox="1"/>
          <p:nvPr/>
        </p:nvSpPr>
        <p:spPr>
          <a:xfrm>
            <a:off x="8132881" y="1882496"/>
            <a:ext cx="3505200" cy="43088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Summer Term</a:t>
            </a: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It’s all about you!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Nutrition and allergy information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Food labelling, food certification, assurance schemes and animal welfare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Food sustainability </a:t>
            </a:r>
          </a:p>
          <a:p>
            <a:pPr algn="ctr"/>
            <a:endParaRPr lang="en-GB" dirty="0"/>
          </a:p>
          <a:p>
            <a:pPr algn="ctr"/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Fakeaway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Pupils will have an opportunity to test each other's work, evaluate it and offer recommendations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 active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Summer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ayre 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8C24F-E6C3-1A75-956F-C1FF9C744C53}"/>
              </a:ext>
            </a:extLst>
          </p:cNvPr>
          <p:cNvSpPr txBox="1"/>
          <p:nvPr/>
        </p:nvSpPr>
        <p:spPr>
          <a:xfrm>
            <a:off x="1781175" y="171450"/>
            <a:ext cx="8877300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Year 9 - Over the year the pupils will learn about denaturation of proteins, coagulation (liquid protein transforms to a solid), emulsification (combining two liquids that would usually separate), the role of gluten (to add protein , texture and flavour) - Baking, grilling, toasting, shallow frying, stir-frying, shaping, proving and hydrating techniques and moist, dry and oil-based methods of cooking .</a:t>
            </a:r>
          </a:p>
        </p:txBody>
      </p:sp>
    </p:spTree>
    <p:extLst>
      <p:ext uri="{BB962C8B-B14F-4D97-AF65-F5344CB8AC3E}">
        <p14:creationId xmlns:p14="http://schemas.microsoft.com/office/powerpoint/2010/main" val="312548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D9814D-A09F-59CB-EE3E-29BFA9289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73C243-2830-4C6B-1B98-68FE8B8C73EB}"/>
              </a:ext>
            </a:extLst>
          </p:cNvPr>
          <p:cNvSpPr txBox="1"/>
          <p:nvPr/>
        </p:nvSpPr>
        <p:spPr>
          <a:xfrm>
            <a:off x="652460" y="1473549"/>
            <a:ext cx="3216807" cy="49784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r>
              <a:rPr lang="en-GB" sz="1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Autumn Term</a:t>
            </a:r>
          </a:p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endParaRPr lang="en-GB" sz="14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Carbohydrates</a:t>
            </a:r>
          </a:p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endParaRPr lang="en-GB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tarch (polysaccharides)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ugars</a:t>
            </a:r>
          </a:p>
          <a:p>
            <a:pPr marL="0" lvl="0" indent="0" algn="ctr">
              <a:lnSpc>
                <a:spcPct val="100000"/>
              </a:lnSpc>
              <a:spcAft>
                <a:spcPts val="245"/>
              </a:spcAft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(monosaccharides / disaccharides)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ietary fibre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</a:t>
            </a:r>
          </a:p>
          <a:p>
            <a:pPr lvl="0" algn="ctr">
              <a:lnSpc>
                <a:spcPct val="107000"/>
              </a:lnSpc>
              <a:spcAft>
                <a:spcPts val="215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 and high biological value proteins</a:t>
            </a:r>
          </a:p>
          <a:p>
            <a:pPr lvl="0" algn="ctr">
              <a:lnSpc>
                <a:spcPct val="115000"/>
              </a:lnSpc>
              <a:spcAft>
                <a:spcPts val="235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rotein complementation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rotein alternatives e.g. textured Vegetable protein (TVP), soya, Mycoprotein and tofu</a:t>
            </a:r>
          </a:p>
          <a:p>
            <a:pPr algn="ctr"/>
            <a:endParaRPr lang="en-GB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Fats </a:t>
            </a:r>
          </a:p>
          <a:p>
            <a:pPr lvl="0" algn="ctr">
              <a:lnSpc>
                <a:spcPct val="115000"/>
              </a:lnSpc>
              <a:spcAft>
                <a:spcPts val="235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aturated fats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nsaturated fats (monounsaturated and polyunsaturated)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8CB16-CF7A-E08B-D743-571CF49A3E8A}"/>
              </a:ext>
            </a:extLst>
          </p:cNvPr>
          <p:cNvSpPr txBox="1"/>
          <p:nvPr/>
        </p:nvSpPr>
        <p:spPr>
          <a:xfrm>
            <a:off x="4148667" y="1473549"/>
            <a:ext cx="3462866" cy="53107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Spring Term</a:t>
            </a:r>
          </a:p>
          <a:p>
            <a:pPr algn="ctr"/>
            <a:endParaRPr lang="en-GB" sz="14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 soluble vitamins</a:t>
            </a:r>
          </a:p>
          <a:p>
            <a:pPr algn="ctr"/>
            <a:endParaRPr lang="en-GB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235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itamin A,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itamin D, Vitamin E, Vitamin K</a:t>
            </a:r>
          </a:p>
          <a:p>
            <a:pPr lvl="0" algn="ctr">
              <a:lnSpc>
                <a:spcPct val="115000"/>
              </a:lnSpc>
              <a:spcAft>
                <a:spcPts val="235"/>
              </a:spcAft>
            </a:pP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 soluble vitamins</a:t>
            </a:r>
            <a:endParaRPr lang="en-GB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group – B1 (thiamine), B2 (riboflavin), B3 (niacin), folic acid, B12</a:t>
            </a:r>
          </a:p>
          <a:p>
            <a:pPr lvl="0" algn="ctr">
              <a:lnSpc>
                <a:spcPct val="115000"/>
              </a:lnSpc>
              <a:spcAft>
                <a:spcPts val="235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itamin C (ascorbic acid)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oss of water-soluble vitamins when Cooking (B group and Vitamin C)</a:t>
            </a:r>
          </a:p>
          <a:p>
            <a:pPr algn="ctr"/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4000"/>
              </a:lnSpc>
              <a:spcAft>
                <a:spcPts val="755"/>
              </a:spcAft>
            </a:pPr>
            <a:r>
              <a:rPr lang="en-GB" sz="1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Antioxidant functions of vitamins</a:t>
            </a:r>
            <a:endParaRPr lang="en-GB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235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itamin A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itamin C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itamin E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Minerals</a:t>
            </a:r>
          </a:p>
          <a:p>
            <a:pPr lvl="0" algn="ctr">
              <a:lnSpc>
                <a:spcPct val="115000"/>
              </a:lnSpc>
              <a:spcAft>
                <a:spcPts val="235"/>
              </a:spcAft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Calcium, Iron, Sodium (salt), Fluoride, Iodine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94FFF5-A884-7213-3CEC-CAF4F5049F34}"/>
              </a:ext>
            </a:extLst>
          </p:cNvPr>
          <p:cNvSpPr txBox="1"/>
          <p:nvPr/>
        </p:nvSpPr>
        <p:spPr>
          <a:xfrm>
            <a:off x="7890933" y="1473549"/>
            <a:ext cx="3824466" cy="55165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Summer Term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informed choices </a:t>
            </a:r>
          </a:p>
          <a:p>
            <a:pPr lvl="0" algn="ctr">
              <a:lnSpc>
                <a:spcPct val="107000"/>
              </a:lnSpc>
              <a:spcAft>
                <a:spcPts val="215"/>
              </a:spcAft>
            </a:pPr>
            <a:r>
              <a:rPr lang="en-GB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current guidelines for a healthy diet</a:t>
            </a:r>
          </a:p>
          <a:p>
            <a:pPr lvl="0" algn="ctr">
              <a:lnSpc>
                <a:spcPct val="107000"/>
              </a:lnSpc>
              <a:spcAft>
                <a:spcPts val="215"/>
              </a:spcAft>
            </a:pP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Portion size and costing when meal planning</a:t>
            </a:r>
          </a:p>
          <a:p>
            <a:pPr lvl="0" algn="ctr">
              <a:lnSpc>
                <a:spcPct val="105000"/>
              </a:lnSpc>
              <a:spcAft>
                <a:spcPts val="235"/>
              </a:spcAft>
            </a:pPr>
            <a:r>
              <a:rPr lang="en-GB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 peoples’ nutritional needs change and how to plan a balanced diet for different life stages</a:t>
            </a:r>
          </a:p>
          <a:p>
            <a:pPr lvl="0" algn="ctr">
              <a:lnSpc>
                <a:spcPct val="105000"/>
              </a:lnSpc>
              <a:spcAft>
                <a:spcPts val="230"/>
              </a:spcAft>
            </a:pPr>
            <a:r>
              <a:rPr lang="en-GB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 to plan a balanced meal for specific dietary groups.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 to maintain a healthy body weight throughout life.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Microorganisms and enzymes</a:t>
            </a:r>
          </a:p>
          <a:p>
            <a:pPr lvl="0" algn="ctr" fontAlgn="base">
              <a:lnSpc>
                <a:spcPct val="105000"/>
              </a:lnSpc>
              <a:spcAft>
                <a:spcPts val="235"/>
              </a:spcAft>
              <a:buClr>
                <a:srgbClr val="000000"/>
              </a:buClr>
              <a:buSzPts val="1100"/>
            </a:pPr>
            <a:r>
              <a:rPr lang="en-GB" sz="13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3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growth conditions for microorganisms and enzymes and the control of food spoilage</a:t>
            </a:r>
          </a:p>
          <a:p>
            <a:pPr lvl="0" algn="ctr" fontAlgn="base">
              <a:lnSpc>
                <a:spcPct val="105000"/>
              </a:lnSpc>
              <a:spcAft>
                <a:spcPts val="230"/>
              </a:spcAft>
              <a:buClr>
                <a:srgbClr val="000000"/>
              </a:buClr>
              <a:buSzPts val="1100"/>
            </a:pPr>
            <a:r>
              <a:rPr lang="en-GB" sz="13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sz="13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acteria, yeasts and moulds are microorganisms</a:t>
            </a:r>
          </a:p>
          <a:p>
            <a:pPr lvl="0" algn="ctr" fontAlgn="base">
              <a:lnSpc>
                <a:spcPct val="107000"/>
              </a:lnSpc>
              <a:spcAft>
                <a:spcPts val="235"/>
              </a:spcAft>
              <a:buClr>
                <a:srgbClr val="000000"/>
              </a:buClr>
              <a:buSzPts val="1100"/>
            </a:pPr>
            <a:r>
              <a:rPr lang="en-GB" sz="13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risk foods</a:t>
            </a:r>
          </a:p>
          <a:p>
            <a:pPr algn="ctr"/>
            <a:r>
              <a:rPr lang="en-GB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nzymes are biological catalysts usually made from protein.</a:t>
            </a:r>
          </a:p>
          <a:p>
            <a:pPr algn="ctr"/>
            <a:endParaRPr lang="en-GB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Factors which influence food choice</a:t>
            </a:r>
          </a:p>
          <a:p>
            <a:pPr algn="ctr"/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know and understand factors which may influence food choice</a:t>
            </a:r>
            <a:endParaRPr lang="en-GB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A9BB3-E5B0-8723-91E7-E3CBF7DE0281}"/>
              </a:ext>
            </a:extLst>
          </p:cNvPr>
          <p:cNvSpPr txBox="1"/>
          <p:nvPr/>
        </p:nvSpPr>
        <p:spPr>
          <a:xfrm>
            <a:off x="1772122" y="208290"/>
            <a:ext cx="8877300" cy="10772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0" i="0" dirty="0">
                <a:effectLst/>
                <a:latin typeface="Roboto" panose="02000000000000000000" pitchFamily="2" charset="0"/>
              </a:rPr>
              <a:t>Year 10 students have the option of studying food </a:t>
            </a:r>
            <a:r>
              <a:rPr lang="en-GB" sz="1600" dirty="0">
                <a:latin typeface="Roboto" panose="02000000000000000000" pitchFamily="2" charset="0"/>
              </a:rPr>
              <a:t>p</a:t>
            </a:r>
            <a:r>
              <a:rPr lang="en-GB" sz="1600" b="0" i="0" dirty="0">
                <a:effectLst/>
                <a:latin typeface="Roboto" panose="02000000000000000000" pitchFamily="2" charset="0"/>
              </a:rPr>
              <a:t>reparation and nutrition. This can lead to a qualification, such as GCSE. During Year 10 the students will combine practical lessons and theory lessons.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2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15489-6380-9CBC-FD73-3B3F8B8EF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6A5DAA-164C-61FC-5985-11A5CEA98E73}"/>
              </a:ext>
            </a:extLst>
          </p:cNvPr>
          <p:cNvSpPr txBox="1"/>
          <p:nvPr/>
        </p:nvSpPr>
        <p:spPr>
          <a:xfrm>
            <a:off x="748145" y="1542821"/>
            <a:ext cx="9845963" cy="6719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r>
              <a:rPr lang="en-GB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Autumn Term</a:t>
            </a:r>
          </a:p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Completing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on-exam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ssessments.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54684-CA8B-A0F6-E5A6-2399D96D59A3}"/>
              </a:ext>
            </a:extLst>
          </p:cNvPr>
          <p:cNvSpPr txBox="1"/>
          <p:nvPr/>
        </p:nvSpPr>
        <p:spPr>
          <a:xfrm>
            <a:off x="1306763" y="381844"/>
            <a:ext cx="8877300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Year 11 students will be working on their non-exam assessments and revision.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3AB51-4305-36B4-9431-E6A340E5F14E}"/>
              </a:ext>
            </a:extLst>
          </p:cNvPr>
          <p:cNvSpPr txBox="1"/>
          <p:nvPr/>
        </p:nvSpPr>
        <p:spPr>
          <a:xfrm>
            <a:off x="748145" y="2615742"/>
            <a:ext cx="9845962" cy="9746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r>
              <a:rPr lang="en-GB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Spring Term</a:t>
            </a:r>
          </a:p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ompleting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on-exam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ssessments.</a:t>
            </a:r>
          </a:p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Revision and exam preparation. 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DC177-052E-4C38-3BB0-03CE022647AA}"/>
              </a:ext>
            </a:extLst>
          </p:cNvPr>
          <p:cNvSpPr txBox="1"/>
          <p:nvPr/>
        </p:nvSpPr>
        <p:spPr>
          <a:xfrm>
            <a:off x="748145" y="3991310"/>
            <a:ext cx="9818251" cy="6719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r>
              <a:rPr lang="en-GB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Summer Term</a:t>
            </a:r>
          </a:p>
          <a:p>
            <a:pPr marL="0" lvl="0" indent="0" algn="ctr">
              <a:lnSpc>
                <a:spcPct val="100000"/>
              </a:lnSpc>
              <a:spcAft>
                <a:spcPts val="235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Revision and exam preparation. 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88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1181</Words>
  <Application>Microsoft Office PowerPoint</Application>
  <PresentationFormat>Widescreen</PresentationFormat>
  <Paragraphs>226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Roboto</vt:lpstr>
      <vt:lpstr>Office Theme</vt:lpstr>
      <vt:lpstr>Curriculum map    Food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Lawer</dc:creator>
  <cp:lastModifiedBy>Adrian Crossland</cp:lastModifiedBy>
  <cp:revision>31</cp:revision>
  <cp:lastPrinted>2024-12-05T13:53:28Z</cp:lastPrinted>
  <dcterms:created xsi:type="dcterms:W3CDTF">2024-11-12T10:01:11Z</dcterms:created>
  <dcterms:modified xsi:type="dcterms:W3CDTF">2025-01-10T12:57:19Z</dcterms:modified>
</cp:coreProperties>
</file>