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71" r:id="rId2"/>
    <p:sldId id="273" r:id="rId3"/>
    <p:sldId id="257" r:id="rId4"/>
    <p:sldId id="274" r:id="rId5"/>
    <p:sldId id="275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01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1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7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1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4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6EA0FA-04C6-4873-9283-1164843D5158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95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38413"/>
            <a:ext cx="9690845" cy="123659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Science at St Andrew’s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31" y="2558276"/>
            <a:ext cx="8825658" cy="71115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             Key Stage Two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58" y="3387802"/>
            <a:ext cx="3852041" cy="347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801"/>
            <a:ext cx="2652490" cy="3470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11" y="3387802"/>
            <a:ext cx="5698548" cy="34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 Autumn 1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39" y="1370259"/>
            <a:ext cx="8631072" cy="486259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Living things and their Habitats</a:t>
            </a:r>
            <a:endParaRPr lang="en-GB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fontAlgn="base"/>
            <a:endParaRPr lang="en-GB" sz="1800" dirty="0">
              <a:latin typeface="Comic Sans MS" panose="030F0702030302020204" pitchFamily="66" charset="0"/>
            </a:endParaRP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Recognise the variety of ways that living things can be grouped, sorted and classified.</a:t>
            </a: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Identify similarities and differences between living things.</a:t>
            </a: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Recognise and classify vertebrate animals into mammals, birds, reptiles, amphibians and fish.</a:t>
            </a: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Describe the characteristics of different invertebrate groups.</a:t>
            </a: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Use and create classification keys to help group, identify and name living things;</a:t>
            </a: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Explain how environmental changes can impact living things.</a:t>
            </a:r>
          </a:p>
          <a:p>
            <a:pPr fontAlgn="base"/>
            <a:r>
              <a:rPr lang="en-GB" sz="1800" dirty="0">
                <a:latin typeface="Comic Sans MS" panose="030F0702030302020204" pitchFamily="66" charset="0"/>
              </a:rPr>
              <a:t>Identify why certain species have become endangered and explain what humans are doing to help.</a:t>
            </a:r>
          </a:p>
          <a:p>
            <a:pPr fontAlgn="base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58" y="2677741"/>
            <a:ext cx="2368249" cy="35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 </a:t>
            </a:r>
            <a:r>
              <a:rPr lang="en-GB" dirty="0">
                <a:solidFill>
                  <a:srgbClr val="FFC000"/>
                </a:solidFill>
              </a:rPr>
              <a:t>Autumn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723504" cy="419548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GB" sz="2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Animals, including humans: Digestion and Food</a:t>
            </a:r>
          </a:p>
          <a:p>
            <a:pPr>
              <a:lnSpc>
                <a:spcPct val="107000"/>
              </a:lnSpc>
            </a:pPr>
            <a:r>
              <a:rPr lang="en-GB" dirty="0">
                <a:latin typeface="Comic Sans MS" panose="030F0702030302020204" pitchFamily="66" charset="0"/>
              </a:rPr>
              <a:t>Label key organs found in the digestive system and describe each of their functions.</a:t>
            </a:r>
          </a:p>
          <a:p>
            <a:pPr>
              <a:lnSpc>
                <a:spcPct val="107000"/>
              </a:lnSpc>
            </a:pPr>
            <a:r>
              <a:rPr lang="en-GB" dirty="0">
                <a:latin typeface="Comic Sans MS" panose="030F0702030302020204" pitchFamily="66" charset="0"/>
              </a:rPr>
              <a:t>Describe the functions of the four different types of adult human teeth using key vocabulary.</a:t>
            </a:r>
          </a:p>
          <a:p>
            <a:pPr>
              <a:lnSpc>
                <a:spcPct val="107000"/>
              </a:lnSpc>
            </a:pPr>
            <a:r>
              <a:rPr lang="en-GB" dirty="0">
                <a:latin typeface="Comic Sans MS" panose="030F0702030302020204" pitchFamily="66" charset="0"/>
              </a:rPr>
              <a:t>Know that good dental care involves brushing their teeth twice a day with toothpaste and a soft toothbrush.</a:t>
            </a:r>
          </a:p>
          <a:p>
            <a:pPr>
              <a:lnSpc>
                <a:spcPct val="107000"/>
              </a:lnSpc>
            </a:pPr>
            <a:r>
              <a:rPr lang="en-GB" dirty="0">
                <a:latin typeface="Comic Sans MS" panose="030F0702030302020204" pitchFamily="66" charset="0"/>
              </a:rPr>
              <a:t>Produce a food chain that begins with a plan and has arrows that move up the food chain.</a:t>
            </a:r>
          </a:p>
          <a:p>
            <a:pPr>
              <a:lnSpc>
                <a:spcPct val="107000"/>
              </a:lnSpc>
            </a:pPr>
            <a:r>
              <a:rPr lang="en-GB" dirty="0">
                <a:latin typeface="Comic Sans MS" panose="030F0702030302020204" pitchFamily="66" charset="0"/>
              </a:rPr>
              <a:t>Define a producer, predator and prey and identify examples in food chains.</a:t>
            </a:r>
          </a:p>
          <a:p>
            <a:pPr>
              <a:lnSpc>
                <a:spcPct val="107000"/>
              </a:lnSpc>
            </a:pPr>
            <a:r>
              <a:rPr lang="en-GB" dirty="0">
                <a:latin typeface="Comic Sans MS" panose="030F0702030302020204" pitchFamily="66" charset="0"/>
              </a:rPr>
              <a:t>Describe digestion, teeth and diets when talking about observed poo clues.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8763A-6D3A-9702-74FC-86CABF01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092" y="272098"/>
            <a:ext cx="3078032" cy="17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159419"/>
            <a:ext cx="9404723" cy="1400530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Spring 1</a:t>
            </a:r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09" y="1020827"/>
            <a:ext cx="9404723" cy="5227266"/>
          </a:xfrm>
        </p:spPr>
        <p:txBody>
          <a:bodyPr>
            <a:normAutofit fontScale="85000" lnSpcReduction="10000"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Electricity and Circuits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Recall a range of electrical appliances, classify them as mains or battery-powered and explain why.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Explain how to test if a circuit works and identify when simple electric circuits will work.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Identify symbols for open and closed switches and give examples of how switches are useful.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Predict whether a circuit will work based on whether the switch is open or closed and explain that it works by breaking and completing a circuit.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Describe that a material is a good electrical conductor when it is added to an electrical circuit and the bulb lights and that a material is a good electrical insulator when it is added to an electric circuit and the bulb does not light.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Recall that metals, for example, are good electrical conductors and plastics, for example, are good electrical insulators.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Describe the more bulbs added to a series circuit, the dimmer the bulbs will be and explain that they will be dimmer when more are added to a circuit, as less energy is transferred to each of them.</a:t>
            </a:r>
          </a:p>
          <a:p>
            <a:r>
              <a:rPr lang="en-GB" sz="1900" dirty="0">
                <a:latin typeface="Comic Sans MS" panose="030F0702030302020204" pitchFamily="66" charset="0"/>
              </a:rPr>
              <a:t>Describe precautions for working safely with electricity and explain some precautions using knowledge of circuit diagrams, electrical components, conductors or insulators.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48" y="4649063"/>
            <a:ext cx="2149094" cy="18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8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 </a:t>
            </a:r>
            <a:r>
              <a:rPr lang="en-GB" dirty="0">
                <a:solidFill>
                  <a:srgbClr val="FFC000"/>
                </a:solidFill>
              </a:rPr>
              <a:t>Spring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55" y="1365227"/>
            <a:ext cx="9190687" cy="46756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Animals including humans: Circulation and health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Recall factors that improve someone’s </a:t>
            </a:r>
            <a:r>
              <a:rPr lang="en-GB" dirty="0">
                <a:latin typeface="Comic Sans MS" panose="030F0702030302020204" pitchFamily="66" charset="0"/>
              </a:rPr>
              <a:t>health and those that impact health negatively and suggest improvements to someone’s health.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Describe the circulatory system as the heart and blood vessels transporting blood around the b</a:t>
            </a:r>
            <a:r>
              <a:rPr lang="en-GB" dirty="0">
                <a:latin typeface="Comic Sans MS" panose="030F0702030302020204" pitchFamily="66" charset="0"/>
              </a:rPr>
              <a:t>ody and recall that the heart is a pump that pushes blood through the circulatory system,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Describe the pathway of blood through the circu</a:t>
            </a:r>
            <a:r>
              <a:rPr lang="en-GB" dirty="0">
                <a:latin typeface="Comic Sans MS" panose="030F0702030302020204" pitchFamily="66" charset="0"/>
              </a:rPr>
              <a:t>latory system, including passing through the heart twice in a complete circuit through the body.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Describe some of the functions of blood, including transporting substances like oxygen, water and nutrients around the body,</a:t>
            </a:r>
          </a:p>
          <a:p>
            <a:r>
              <a:rPr lang="en-GB" dirty="0">
                <a:latin typeface="Comic Sans MS" panose="030F0702030302020204" pitchFamily="66" charset="0"/>
              </a:rPr>
              <a:t>Recall what is meant by heart rate and research using multiple </a:t>
            </a:r>
            <a:r>
              <a:rPr lang="en-GB" dirty="0" err="1">
                <a:latin typeface="Comic Sans MS" panose="030F0702030302020204" pitchFamily="66" charset="0"/>
              </a:rPr>
              <a:t>websiteS</a:t>
            </a:r>
            <a:r>
              <a:rPr lang="en-GB" dirty="0">
                <a:latin typeface="Comic Sans MS" panose="030F0702030302020204" pitchFamily="66" charset="0"/>
              </a:rPr>
              <a:t> to find reliable animal masses.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Identify the pattern between animals’ size and heart value and quote values as evidence.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47" y="1462478"/>
            <a:ext cx="2380610" cy="22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 </a:t>
            </a:r>
            <a:r>
              <a:rPr lang="en-GB" dirty="0">
                <a:solidFill>
                  <a:srgbClr val="FFC000"/>
                </a:solidFill>
              </a:rPr>
              <a:t>Summer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D66203-18BB-40A2-B632-9356FE169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19" y="1702224"/>
            <a:ext cx="10144299" cy="42413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Forces and space: Earth and space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Describe the geocentric and heliocentric models.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Name and describe the shape of celestial bodies.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Describe the orbits of celestial bodies in the Solar System and name the force that keeps them in their orbits.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Describe the orbit of the Moon around the Earth and its phases.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Explain how day and night occur.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Explain how the seasons occur.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Explain how a sundial works.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List some of the uses of satellites and explain why space junk poses a problem to them.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DE1F1-F333-167F-505C-A0FAF8CC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3" t="7162" r="9134" b="3958"/>
          <a:stretch>
            <a:fillRect/>
          </a:stretch>
        </p:blipFill>
        <p:spPr>
          <a:xfrm>
            <a:off x="8689233" y="325119"/>
            <a:ext cx="2984377" cy="1838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28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 </a:t>
            </a:r>
            <a:r>
              <a:rPr lang="en-GB" dirty="0">
                <a:solidFill>
                  <a:srgbClr val="FFC000"/>
                </a:solidFill>
              </a:rPr>
              <a:t>Summer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21" y="1576481"/>
            <a:ext cx="10257678" cy="4395151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Materials: Mixtures and Separation</a:t>
            </a: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Define the term mixture and name some common examples.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Define the term sieving and explain how sieving separates mixtures.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Define the term filtering and explain how filtering separates mixtures.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Define the terms solution and dissolve and name some common examples of solutions.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Recall some factors that affect the time taken to dissolve.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Describe the effect of temperature on the time taken to dissolve.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Define the term evaporating and explain how evaporating separates solutions.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Identify when sieving, filtering and evaporating should be used.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67FB1-F7C7-CF1D-5EED-1812287EE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770" y="192888"/>
            <a:ext cx="2596690" cy="1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1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663</TotalTime>
  <Words>770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Rounded MT Bold</vt:lpstr>
      <vt:lpstr>Century Gothic</vt:lpstr>
      <vt:lpstr>Comic Sans MS</vt:lpstr>
      <vt:lpstr>Wingdings 3</vt:lpstr>
      <vt:lpstr>Ion</vt:lpstr>
      <vt:lpstr>Science at St Andrew’s School</vt:lpstr>
      <vt:lpstr>KS2 Autumn 1</vt:lpstr>
      <vt:lpstr>KS2 Autumn 2 </vt:lpstr>
      <vt:lpstr>KS2 Spring 1 </vt:lpstr>
      <vt:lpstr>KS2 Spring 2</vt:lpstr>
      <vt:lpstr>KS2 Summer 1</vt:lpstr>
      <vt:lpstr>KS2 Summer 2</vt:lpstr>
    </vt:vector>
  </TitlesOfParts>
  <Company>St Andrews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St Andrew’s</dc:title>
  <dc:creator>Amanda Stephens</dc:creator>
  <cp:lastModifiedBy>Sarah Smith</cp:lastModifiedBy>
  <cp:revision>43</cp:revision>
  <dcterms:created xsi:type="dcterms:W3CDTF">2024-12-17T17:49:50Z</dcterms:created>
  <dcterms:modified xsi:type="dcterms:W3CDTF">2026-02-02T19:05:45Z</dcterms:modified>
</cp:coreProperties>
</file>