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9" r:id="rId7"/>
    <p:sldId id="267" r:id="rId8"/>
    <p:sldId id="268" r:id="rId9"/>
    <p:sldId id="260" r:id="rId10"/>
    <p:sldId id="271" r:id="rId11"/>
    <p:sldId id="261" r:id="rId12"/>
    <p:sldId id="272" r:id="rId13"/>
    <p:sldId id="270" r:id="rId14"/>
    <p:sldId id="262" r:id="rId15"/>
    <p:sldId id="263" r:id="rId16"/>
    <p:sldId id="264" r:id="rId17"/>
    <p:sldId id="265" r:id="rId18"/>
    <p:sldId id="266" r:id="rId19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8945D36-3C7D-4AF9-A84C-43561CE03578}" v="2" dt="2024-09-10T14:32:48.6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2" autoAdjust="0"/>
    <p:restoredTop sz="94660"/>
  </p:normalViewPr>
  <p:slideViewPr>
    <p:cSldViewPr snapToGrid="0">
      <p:cViewPr varScale="1">
        <p:scale>
          <a:sx n="73" d="100"/>
          <a:sy n="73" d="100"/>
        </p:scale>
        <p:origin x="41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sey Reardon" userId="S::k.reardon@st-annesrc.lancs.sch.uk::8001f1f1-6dc0-44a6-8bc2-e7d291fd216a" providerId="AD" clId="Web-{A189408B-A514-B30F-8DBA-1D982609A677}"/>
    <pc:docChg chg="addSld modSld">
      <pc:chgData name="Kelsey Reardon" userId="S::k.reardon@st-annesrc.lancs.sch.uk::8001f1f1-6dc0-44a6-8bc2-e7d291fd216a" providerId="AD" clId="Web-{A189408B-A514-B30F-8DBA-1D982609A677}" dt="2024-07-04T13:23:11.279" v="181" actId="14100"/>
      <pc:docMkLst>
        <pc:docMk/>
      </pc:docMkLst>
      <pc:sldChg chg="addSp delSp modSp mod setBg">
        <pc:chgData name="Kelsey Reardon" userId="S::k.reardon@st-annesrc.lancs.sch.uk::8001f1f1-6dc0-44a6-8bc2-e7d291fd216a" providerId="AD" clId="Web-{A189408B-A514-B30F-8DBA-1D982609A677}" dt="2024-07-04T13:23:11.279" v="181" actId="14100"/>
        <pc:sldMkLst>
          <pc:docMk/>
          <pc:sldMk cId="4170564525" sldId="260"/>
        </pc:sldMkLst>
        <pc:spChg chg="mod">
          <ac:chgData name="Kelsey Reardon" userId="S::k.reardon@st-annesrc.lancs.sch.uk::8001f1f1-6dc0-44a6-8bc2-e7d291fd216a" providerId="AD" clId="Web-{A189408B-A514-B30F-8DBA-1D982609A677}" dt="2024-07-04T13:22:49.248" v="174"/>
          <ac:spMkLst>
            <pc:docMk/>
            <pc:sldMk cId="4170564525" sldId="260"/>
            <ac:spMk id="2" creationId="{97620731-EF84-6DB2-52AD-781F246046E4}"/>
          </ac:spMkLst>
        </pc:spChg>
        <pc:spChg chg="mod">
          <ac:chgData name="Kelsey Reardon" userId="S::k.reardon@st-annesrc.lancs.sch.uk::8001f1f1-6dc0-44a6-8bc2-e7d291fd216a" providerId="AD" clId="Web-{A189408B-A514-B30F-8DBA-1D982609A677}" dt="2024-07-04T13:23:02.373" v="178" actId="20577"/>
          <ac:spMkLst>
            <pc:docMk/>
            <pc:sldMk cId="4170564525" sldId="260"/>
            <ac:spMk id="3" creationId="{2B9CB29A-8F55-6DDF-6547-5E921243F4F5}"/>
          </ac:spMkLst>
        </pc:spChg>
        <pc:spChg chg="add del">
          <ac:chgData name="Kelsey Reardon" userId="S::k.reardon@st-annesrc.lancs.sch.uk::8001f1f1-6dc0-44a6-8bc2-e7d291fd216a" providerId="AD" clId="Web-{A189408B-A514-B30F-8DBA-1D982609A677}" dt="2024-07-04T13:22:49.248" v="174"/>
          <ac:spMkLst>
            <pc:docMk/>
            <pc:sldMk cId="4170564525" sldId="260"/>
            <ac:spMk id="11" creationId="{9DBC8166-481C-4473-95F5-9A5B9073B7F1}"/>
          </ac:spMkLst>
        </pc:spChg>
        <pc:spChg chg="add del">
          <ac:chgData name="Kelsey Reardon" userId="S::k.reardon@st-annesrc.lancs.sch.uk::8001f1f1-6dc0-44a6-8bc2-e7d291fd216a" providerId="AD" clId="Web-{A189408B-A514-B30F-8DBA-1D982609A677}" dt="2024-07-04T13:22:49.248" v="174"/>
          <ac:spMkLst>
            <pc:docMk/>
            <pc:sldMk cId="4170564525" sldId="260"/>
            <ac:spMk id="13" creationId="{A5A5CE6E-90AF-4D43-A014-1F9EC83EB93D}"/>
          </ac:spMkLst>
        </pc:spChg>
        <pc:picChg chg="add mod">
          <ac:chgData name="Kelsey Reardon" userId="S::k.reardon@st-annesrc.lancs.sch.uk::8001f1f1-6dc0-44a6-8bc2-e7d291fd216a" providerId="AD" clId="Web-{A189408B-A514-B30F-8DBA-1D982609A677}" dt="2024-07-04T13:23:06.201" v="180" actId="1076"/>
          <ac:picMkLst>
            <pc:docMk/>
            <pc:sldMk cId="4170564525" sldId="260"/>
            <ac:picMk id="4" creationId="{DB08E2A6-DD1B-8CDA-AD91-8D14F9D05F0F}"/>
          </ac:picMkLst>
        </pc:picChg>
        <pc:picChg chg="add mod">
          <ac:chgData name="Kelsey Reardon" userId="S::k.reardon@st-annesrc.lancs.sch.uk::8001f1f1-6dc0-44a6-8bc2-e7d291fd216a" providerId="AD" clId="Web-{A189408B-A514-B30F-8DBA-1D982609A677}" dt="2024-07-04T13:23:11.279" v="181" actId="14100"/>
          <ac:picMkLst>
            <pc:docMk/>
            <pc:sldMk cId="4170564525" sldId="260"/>
            <ac:picMk id="5" creationId="{37B59482-44A0-0E9E-73BA-B2B6580CE457}"/>
          </ac:picMkLst>
        </pc:picChg>
      </pc:sldChg>
      <pc:sldChg chg="addSp modSp new">
        <pc:chgData name="Kelsey Reardon" userId="S::k.reardon@st-annesrc.lancs.sch.uk::8001f1f1-6dc0-44a6-8bc2-e7d291fd216a" providerId="AD" clId="Web-{A189408B-A514-B30F-8DBA-1D982609A677}" dt="2024-07-04T13:20:00.493" v="167" actId="1076"/>
        <pc:sldMkLst>
          <pc:docMk/>
          <pc:sldMk cId="202222134" sldId="271"/>
        </pc:sldMkLst>
        <pc:spChg chg="mod">
          <ac:chgData name="Kelsey Reardon" userId="S::k.reardon@st-annesrc.lancs.sch.uk::8001f1f1-6dc0-44a6-8bc2-e7d291fd216a" providerId="AD" clId="Web-{A189408B-A514-B30F-8DBA-1D982609A677}" dt="2024-07-04T13:13:09.639" v="99" actId="20577"/>
          <ac:spMkLst>
            <pc:docMk/>
            <pc:sldMk cId="202222134" sldId="271"/>
            <ac:spMk id="2" creationId="{E4222F6D-3F0F-6DA9-87EE-BF21CEF9967A}"/>
          </ac:spMkLst>
        </pc:spChg>
        <pc:spChg chg="mod">
          <ac:chgData name="Kelsey Reardon" userId="S::k.reardon@st-annesrc.lancs.sch.uk::8001f1f1-6dc0-44a6-8bc2-e7d291fd216a" providerId="AD" clId="Web-{A189408B-A514-B30F-8DBA-1D982609A677}" dt="2024-07-04T13:15:12.126" v="157" actId="20577"/>
          <ac:spMkLst>
            <pc:docMk/>
            <pc:sldMk cId="202222134" sldId="271"/>
            <ac:spMk id="3" creationId="{69D4E63C-A8F5-B2F7-6E07-AF0941028611}"/>
          </ac:spMkLst>
        </pc:spChg>
        <pc:picChg chg="add mod">
          <ac:chgData name="Kelsey Reardon" userId="S::k.reardon@st-annesrc.lancs.sch.uk::8001f1f1-6dc0-44a6-8bc2-e7d291fd216a" providerId="AD" clId="Web-{A189408B-A514-B30F-8DBA-1D982609A677}" dt="2024-07-04T13:20:00.493" v="167" actId="1076"/>
          <ac:picMkLst>
            <pc:docMk/>
            <pc:sldMk cId="202222134" sldId="271"/>
            <ac:picMk id="4" creationId="{4B8E76EB-04AC-174C-C36E-DFE4110BC9D8}"/>
          </ac:picMkLst>
        </pc:picChg>
      </pc:sldChg>
    </pc:docChg>
  </pc:docChgLst>
  <pc:docChgLst>
    <pc:chgData name="Beth Whiteside" userId="S::b.whiteside@st-annesrc.lancs.sch.uk::208ebb5d-8fd4-48a1-b36c-a7e3f1bca411" providerId="AD" clId="Web-{21AFA9D6-63C6-4EB5-9F52-F2B5E4188C43}"/>
    <pc:docChg chg="addSld delSld modSld addMainMaster delMainMaster">
      <pc:chgData name="Beth Whiteside" userId="S::b.whiteside@st-annesrc.lancs.sch.uk::208ebb5d-8fd4-48a1-b36c-a7e3f1bca411" providerId="AD" clId="Web-{21AFA9D6-63C6-4EB5-9F52-F2B5E4188C43}" dt="2024-03-19T17:52:55.722" v="97" actId="20577"/>
      <pc:docMkLst>
        <pc:docMk/>
      </pc:docMkLst>
      <pc:sldChg chg="addSp modSp mod setBg modClrScheme setClrOvrMap chgLayout">
        <pc:chgData name="Beth Whiteside" userId="S::b.whiteside@st-annesrc.lancs.sch.uk::208ebb5d-8fd4-48a1-b36c-a7e3f1bca411" providerId="AD" clId="Web-{21AFA9D6-63C6-4EB5-9F52-F2B5E4188C43}" dt="2024-03-19T17:36:55.945" v="48" actId="1076"/>
        <pc:sldMkLst>
          <pc:docMk/>
          <pc:sldMk cId="109857222" sldId="256"/>
        </pc:sldMkLst>
        <pc:spChg chg="mod">
          <ac:chgData name="Beth Whiteside" userId="S::b.whiteside@st-annesrc.lancs.sch.uk::208ebb5d-8fd4-48a1-b36c-a7e3f1bca411" providerId="AD" clId="Web-{21AFA9D6-63C6-4EB5-9F52-F2B5E4188C43}" dt="2024-03-19T17:36:52.429" v="47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Beth Whiteside" userId="S::b.whiteside@st-annesrc.lancs.sch.uk::208ebb5d-8fd4-48a1-b36c-a7e3f1bca411" providerId="AD" clId="Web-{21AFA9D6-63C6-4EB5-9F52-F2B5E4188C43}" dt="2024-03-19T17:36:55.945" v="48" actId="1076"/>
          <ac:spMkLst>
            <pc:docMk/>
            <pc:sldMk cId="109857222" sldId="256"/>
            <ac:spMk id="3" creationId="{00000000-0000-0000-0000-000000000000}"/>
          </ac:spMkLst>
        </pc:spChg>
        <pc:spChg chg="add">
          <ac:chgData name="Beth Whiteside" userId="S::b.whiteside@st-annesrc.lancs.sch.uk::208ebb5d-8fd4-48a1-b36c-a7e3f1bca411" providerId="AD" clId="Web-{21AFA9D6-63C6-4EB5-9F52-F2B5E4188C43}" dt="2024-03-19T17:35:00.016" v="32"/>
          <ac:spMkLst>
            <pc:docMk/>
            <pc:sldMk cId="109857222" sldId="256"/>
            <ac:spMk id="9" creationId="{526E0BFB-CDF1-4990-8C11-AC849311E0A8}"/>
          </ac:spMkLst>
        </pc:spChg>
        <pc:spChg chg="add">
          <ac:chgData name="Beth Whiteside" userId="S::b.whiteside@st-annesrc.lancs.sch.uk::208ebb5d-8fd4-48a1-b36c-a7e3f1bca411" providerId="AD" clId="Web-{21AFA9D6-63C6-4EB5-9F52-F2B5E4188C43}" dt="2024-03-19T17:35:00.016" v="32"/>
          <ac:spMkLst>
            <pc:docMk/>
            <pc:sldMk cId="109857222" sldId="256"/>
            <ac:spMk id="11" creationId="{6069A1F8-9BEB-4786-9694-FC48B2D75D21}"/>
          </ac:spMkLst>
        </pc:spChg>
        <pc:picChg chg="add">
          <ac:chgData name="Beth Whiteside" userId="S::b.whiteside@st-annesrc.lancs.sch.uk::208ebb5d-8fd4-48a1-b36c-a7e3f1bca411" providerId="AD" clId="Web-{21AFA9D6-63C6-4EB5-9F52-F2B5E4188C43}" dt="2024-03-19T17:35:00.016" v="32"/>
          <ac:picMkLst>
            <pc:docMk/>
            <pc:sldMk cId="109857222" sldId="256"/>
            <ac:picMk id="4" creationId="{A5F6B7C5-EC5F-77F6-714B-140B10D35941}"/>
          </ac:picMkLst>
        </pc:picChg>
      </pc:sldChg>
      <pc:sldChg chg="modSp new">
        <pc:chgData name="Beth Whiteside" userId="S::b.whiteside@st-annesrc.lancs.sch.uk::208ebb5d-8fd4-48a1-b36c-a7e3f1bca411" providerId="AD" clId="Web-{21AFA9D6-63C6-4EB5-9F52-F2B5E4188C43}" dt="2024-03-19T17:52:55.722" v="97" actId="20577"/>
        <pc:sldMkLst>
          <pc:docMk/>
          <pc:sldMk cId="678106833" sldId="257"/>
        </pc:sldMkLst>
        <pc:spChg chg="mod">
          <ac:chgData name="Beth Whiteside" userId="S::b.whiteside@st-annesrc.lancs.sch.uk::208ebb5d-8fd4-48a1-b36c-a7e3f1bca411" providerId="AD" clId="Web-{21AFA9D6-63C6-4EB5-9F52-F2B5E4188C43}" dt="2024-03-19T17:37:58.386" v="67" actId="20577"/>
          <ac:spMkLst>
            <pc:docMk/>
            <pc:sldMk cId="678106833" sldId="257"/>
            <ac:spMk id="2" creationId="{E4BC0814-97EC-0C7D-30BD-BC5A1E2A8F4A}"/>
          </ac:spMkLst>
        </pc:spChg>
        <pc:spChg chg="mod">
          <ac:chgData name="Beth Whiteside" userId="S::b.whiteside@st-annesrc.lancs.sch.uk::208ebb5d-8fd4-48a1-b36c-a7e3f1bca411" providerId="AD" clId="Web-{21AFA9D6-63C6-4EB5-9F52-F2B5E4188C43}" dt="2024-03-19T17:52:55.722" v="97" actId="20577"/>
          <ac:spMkLst>
            <pc:docMk/>
            <pc:sldMk cId="678106833" sldId="257"/>
            <ac:spMk id="3" creationId="{976F2428-A890-34EA-6DCA-9E3C03C678D4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37:20.399" v="54" actId="20577"/>
        <pc:sldMkLst>
          <pc:docMk/>
          <pc:sldMk cId="1880240738" sldId="258"/>
        </pc:sldMkLst>
        <pc:spChg chg="mod">
          <ac:chgData name="Beth Whiteside" userId="S::b.whiteside@st-annesrc.lancs.sch.uk::208ebb5d-8fd4-48a1-b36c-a7e3f1bca411" providerId="AD" clId="Web-{21AFA9D6-63C6-4EB5-9F52-F2B5E4188C43}" dt="2024-03-19T17:37:20.399" v="54" actId="20577"/>
          <ac:spMkLst>
            <pc:docMk/>
            <pc:sldMk cId="1880240738" sldId="258"/>
            <ac:spMk id="2" creationId="{8DB2A509-15B0-D780-F5FD-FEF9C10BD562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37:28.447" v="57" actId="20577"/>
        <pc:sldMkLst>
          <pc:docMk/>
          <pc:sldMk cId="1600068799" sldId="259"/>
        </pc:sldMkLst>
        <pc:spChg chg="mod">
          <ac:chgData name="Beth Whiteside" userId="S::b.whiteside@st-annesrc.lancs.sch.uk::208ebb5d-8fd4-48a1-b36c-a7e3f1bca411" providerId="AD" clId="Web-{21AFA9D6-63C6-4EB5-9F52-F2B5E4188C43}" dt="2024-03-19T17:37:28.447" v="57" actId="20577"/>
          <ac:spMkLst>
            <pc:docMk/>
            <pc:sldMk cId="1600068799" sldId="259"/>
            <ac:spMk id="2" creationId="{0117949D-E5C2-55E5-FAC4-D7109A956685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1:36.389" v="71" actId="20577"/>
        <pc:sldMkLst>
          <pc:docMk/>
          <pc:sldMk cId="4170564525" sldId="260"/>
        </pc:sldMkLst>
        <pc:spChg chg="mod">
          <ac:chgData name="Beth Whiteside" userId="S::b.whiteside@st-annesrc.lancs.sch.uk::208ebb5d-8fd4-48a1-b36c-a7e3f1bca411" providerId="AD" clId="Web-{21AFA9D6-63C6-4EB5-9F52-F2B5E4188C43}" dt="2024-03-19T17:51:36.389" v="71" actId="20577"/>
          <ac:spMkLst>
            <pc:docMk/>
            <pc:sldMk cId="4170564525" sldId="260"/>
            <ac:spMk id="2" creationId="{97620731-EF84-6DB2-52AD-781F246046E4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2:14.344" v="80" actId="20577"/>
        <pc:sldMkLst>
          <pc:docMk/>
          <pc:sldMk cId="3729442062" sldId="261"/>
        </pc:sldMkLst>
        <pc:spChg chg="mod">
          <ac:chgData name="Beth Whiteside" userId="S::b.whiteside@st-annesrc.lancs.sch.uk::208ebb5d-8fd4-48a1-b36c-a7e3f1bca411" providerId="AD" clId="Web-{21AFA9D6-63C6-4EB5-9F52-F2B5E4188C43}" dt="2024-03-19T17:52:14.344" v="80" actId="20577"/>
          <ac:spMkLst>
            <pc:docMk/>
            <pc:sldMk cId="3729442062" sldId="261"/>
            <ac:spMk id="2" creationId="{575065DD-C491-D9FE-3823-9FC03FE97695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2:18.985" v="81" actId="20577"/>
        <pc:sldMkLst>
          <pc:docMk/>
          <pc:sldMk cId="2993711573" sldId="262"/>
        </pc:sldMkLst>
        <pc:spChg chg="mod">
          <ac:chgData name="Beth Whiteside" userId="S::b.whiteside@st-annesrc.lancs.sch.uk::208ebb5d-8fd4-48a1-b36c-a7e3f1bca411" providerId="AD" clId="Web-{21AFA9D6-63C6-4EB5-9F52-F2B5E4188C43}" dt="2024-03-19T17:52:18.985" v="81" actId="20577"/>
          <ac:spMkLst>
            <pc:docMk/>
            <pc:sldMk cId="2993711573" sldId="262"/>
            <ac:spMk id="2" creationId="{87985A7B-55AD-1994-7197-A8C7C276B28C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2:23.063" v="82" actId="20577"/>
        <pc:sldMkLst>
          <pc:docMk/>
          <pc:sldMk cId="4260098484" sldId="263"/>
        </pc:sldMkLst>
        <pc:spChg chg="mod">
          <ac:chgData name="Beth Whiteside" userId="S::b.whiteside@st-annesrc.lancs.sch.uk::208ebb5d-8fd4-48a1-b36c-a7e3f1bca411" providerId="AD" clId="Web-{21AFA9D6-63C6-4EB5-9F52-F2B5E4188C43}" dt="2024-03-19T17:52:23.063" v="82" actId="20577"/>
          <ac:spMkLst>
            <pc:docMk/>
            <pc:sldMk cId="4260098484" sldId="263"/>
            <ac:spMk id="2" creationId="{7A9507E8-113F-144B-FABE-5A5F22B50DF7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2:28.033" v="84" actId="20577"/>
        <pc:sldMkLst>
          <pc:docMk/>
          <pc:sldMk cId="2306372596" sldId="264"/>
        </pc:sldMkLst>
        <pc:spChg chg="mod">
          <ac:chgData name="Beth Whiteside" userId="S::b.whiteside@st-annesrc.lancs.sch.uk::208ebb5d-8fd4-48a1-b36c-a7e3f1bca411" providerId="AD" clId="Web-{21AFA9D6-63C6-4EB5-9F52-F2B5E4188C43}" dt="2024-03-19T17:52:28.033" v="84" actId="20577"/>
          <ac:spMkLst>
            <pc:docMk/>
            <pc:sldMk cId="2306372596" sldId="264"/>
            <ac:spMk id="2" creationId="{61C40233-6558-878A-7EE2-AF8466FDA526}"/>
          </ac:spMkLst>
        </pc:spChg>
      </pc:sldChg>
      <pc:sldChg chg="modSp new">
        <pc:chgData name="Beth Whiteside" userId="S::b.whiteside@st-annesrc.lancs.sch.uk::208ebb5d-8fd4-48a1-b36c-a7e3f1bca411" providerId="AD" clId="Web-{21AFA9D6-63C6-4EB5-9F52-F2B5E4188C43}" dt="2024-03-19T17:52:34.314" v="87" actId="20577"/>
        <pc:sldMkLst>
          <pc:docMk/>
          <pc:sldMk cId="154853800" sldId="265"/>
        </pc:sldMkLst>
        <pc:spChg chg="mod">
          <ac:chgData name="Beth Whiteside" userId="S::b.whiteside@st-annesrc.lancs.sch.uk::208ebb5d-8fd4-48a1-b36c-a7e3f1bca411" providerId="AD" clId="Web-{21AFA9D6-63C6-4EB5-9F52-F2B5E4188C43}" dt="2024-03-19T17:52:34.314" v="87" actId="20577"/>
          <ac:spMkLst>
            <pc:docMk/>
            <pc:sldMk cId="154853800" sldId="265"/>
            <ac:spMk id="2" creationId="{FD8A997C-E1D0-E3A3-6630-55CBE0158060}"/>
          </ac:spMkLst>
        </pc:spChg>
      </pc:sldChg>
      <pc:sldChg chg="new del">
        <pc:chgData name="Beth Whiteside" userId="S::b.whiteside@st-annesrc.lancs.sch.uk::208ebb5d-8fd4-48a1-b36c-a7e3f1bca411" providerId="AD" clId="Web-{21AFA9D6-63C6-4EB5-9F52-F2B5E4188C43}" dt="2024-03-19T17:52:35.924" v="88"/>
        <pc:sldMkLst>
          <pc:docMk/>
          <pc:sldMk cId="1354882384" sldId="266"/>
        </pc:sldMkLst>
      </pc:sldChg>
      <pc:sldChg chg="new del">
        <pc:chgData name="Beth Whiteside" userId="S::b.whiteside@st-annesrc.lancs.sch.uk::208ebb5d-8fd4-48a1-b36c-a7e3f1bca411" providerId="AD" clId="Web-{21AFA9D6-63C6-4EB5-9F52-F2B5E4188C43}" dt="2024-03-19T17:52:37.486" v="89"/>
        <pc:sldMkLst>
          <pc:docMk/>
          <pc:sldMk cId="1821253869" sldId="267"/>
        </pc:sldMkLst>
      </pc:sldChg>
      <pc:sldMasterChg chg="del delSldLayout">
        <pc:chgData name="Beth Whiteside" userId="S::b.whiteside@st-annesrc.lancs.sch.uk::208ebb5d-8fd4-48a1-b36c-a7e3f1bca411" providerId="AD" clId="Web-{21AFA9D6-63C6-4EB5-9F52-F2B5E4188C43}" dt="2024-03-19T17:35:00.016" v="32"/>
        <pc:sldMasterMkLst>
          <pc:docMk/>
          <pc:sldMasterMk cId="2460954070" sldId="2147483660"/>
        </pc:sldMasterMkLst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replId addSldLayout">
        <pc:chgData name="Beth Whiteside" userId="S::b.whiteside@st-annesrc.lancs.sch.uk::208ebb5d-8fd4-48a1-b36c-a7e3f1bca411" providerId="AD" clId="Web-{21AFA9D6-63C6-4EB5-9F52-F2B5E4188C43}" dt="2024-03-19T17:35:00.016" v="32"/>
        <pc:sldMasterMkLst>
          <pc:docMk/>
          <pc:sldMasterMk cId="3958509653" sldId="2147483672"/>
        </pc:sldMasterMkLst>
        <pc:sldLayoutChg chg="ad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2131159572" sldId="2147483673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3359025216" sldId="2147483674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1091357451" sldId="2147483675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377096360" sldId="2147483676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1464974493" sldId="2147483677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10512941" sldId="2147483678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774064823" sldId="2147483679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1116335465" sldId="2147483680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3571605887" sldId="2147483681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2697674254" sldId="2147483682"/>
          </pc:sldLayoutMkLst>
        </pc:sldLayoutChg>
        <pc:sldLayoutChg chg="add replId">
          <pc:chgData name="Beth Whiteside" userId="S::b.whiteside@st-annesrc.lancs.sch.uk::208ebb5d-8fd4-48a1-b36c-a7e3f1bca411" providerId="AD" clId="Web-{21AFA9D6-63C6-4EB5-9F52-F2B5E4188C43}" dt="2024-03-19T17:35:00.016" v="32"/>
          <pc:sldLayoutMkLst>
            <pc:docMk/>
            <pc:sldMasterMk cId="3958509653" sldId="2147483672"/>
            <pc:sldLayoutMk cId="4220236864" sldId="2147483683"/>
          </pc:sldLayoutMkLst>
        </pc:sldLayoutChg>
      </pc:sldMasterChg>
    </pc:docChg>
  </pc:docChgLst>
  <pc:docChgLst>
    <pc:chgData name="Avington, Karen" userId="S::k.avington@st-annesrc.lancs.sch.uk::353b44d3-b305-41cf-b8dd-caf464704279" providerId="AD" clId="Web-{F83C5C61-AC94-451E-2602-03A84D3B5DD8}"/>
    <pc:docChg chg="addSld delSld modSld sldOrd">
      <pc:chgData name="Avington, Karen" userId="S::k.avington@st-annesrc.lancs.sch.uk::353b44d3-b305-41cf-b8dd-caf464704279" providerId="AD" clId="Web-{F83C5C61-AC94-451E-2602-03A84D3B5DD8}" dt="2024-03-26T19:34:56.165" v="248" actId="20577"/>
      <pc:docMkLst>
        <pc:docMk/>
      </pc:docMkLst>
      <pc:sldChg chg="delSp modSp add del ord replId">
        <pc:chgData name="Avington, Karen" userId="S::k.avington@st-annesrc.lancs.sch.uk::353b44d3-b305-41cf-b8dd-caf464704279" providerId="AD" clId="Web-{F83C5C61-AC94-451E-2602-03A84D3B5DD8}" dt="2024-03-26T19:22:33.863" v="20"/>
        <pc:sldMkLst>
          <pc:docMk/>
          <pc:sldMk cId="140087255" sldId="269"/>
        </pc:sldMkLst>
        <pc:spChg chg="mod">
          <ac:chgData name="Avington, Karen" userId="S::k.avington@st-annesrc.lancs.sch.uk::353b44d3-b305-41cf-b8dd-caf464704279" providerId="AD" clId="Web-{F83C5C61-AC94-451E-2602-03A84D3B5DD8}" dt="2024-03-26T19:20:55.685" v="14" actId="20577"/>
          <ac:spMkLst>
            <pc:docMk/>
            <pc:sldMk cId="140087255" sldId="269"/>
            <ac:spMk id="2" creationId="{0117949D-E5C2-55E5-FAC4-D7109A956685}"/>
          </ac:spMkLst>
        </pc:spChg>
        <pc:picChg chg="del">
          <ac:chgData name="Avington, Karen" userId="S::k.avington@st-annesrc.lancs.sch.uk::353b44d3-b305-41cf-b8dd-caf464704279" providerId="AD" clId="Web-{F83C5C61-AC94-451E-2602-03A84D3B5DD8}" dt="2024-03-26T19:21:04.513" v="18"/>
          <ac:picMkLst>
            <pc:docMk/>
            <pc:sldMk cId="140087255" sldId="269"/>
            <ac:picMk id="5" creationId="{6FCD40BE-6DAC-3655-39D4-3DD5B05E3C01}"/>
          </ac:picMkLst>
        </pc:picChg>
        <pc:picChg chg="del">
          <ac:chgData name="Avington, Karen" userId="S::k.avington@st-annesrc.lancs.sch.uk::353b44d3-b305-41cf-b8dd-caf464704279" providerId="AD" clId="Web-{F83C5C61-AC94-451E-2602-03A84D3B5DD8}" dt="2024-03-26T19:21:01.451" v="17"/>
          <ac:picMkLst>
            <pc:docMk/>
            <pc:sldMk cId="140087255" sldId="269"/>
            <ac:picMk id="6" creationId="{D577C487-09DC-E286-F88F-8E0C7B837A09}"/>
          </ac:picMkLst>
        </pc:picChg>
        <pc:picChg chg="del">
          <ac:chgData name="Avington, Karen" userId="S::k.avington@st-annesrc.lancs.sch.uk::353b44d3-b305-41cf-b8dd-caf464704279" providerId="AD" clId="Web-{F83C5C61-AC94-451E-2602-03A84D3B5DD8}" dt="2024-03-26T19:20:59.857" v="16"/>
          <ac:picMkLst>
            <pc:docMk/>
            <pc:sldMk cId="140087255" sldId="269"/>
            <ac:picMk id="7" creationId="{58A11C72-149D-151B-C111-CD17C76C251D}"/>
          </ac:picMkLst>
        </pc:picChg>
        <pc:picChg chg="del">
          <ac:chgData name="Avington, Karen" userId="S::k.avington@st-annesrc.lancs.sch.uk::353b44d3-b305-41cf-b8dd-caf464704279" providerId="AD" clId="Web-{F83C5C61-AC94-451E-2602-03A84D3B5DD8}" dt="2024-03-26T19:20:58.825" v="15"/>
          <ac:picMkLst>
            <pc:docMk/>
            <pc:sldMk cId="140087255" sldId="269"/>
            <ac:picMk id="9" creationId="{9AAD229E-AD8B-EFB6-C5BA-AB759A282391}"/>
          </ac:picMkLst>
        </pc:picChg>
      </pc:sldChg>
      <pc:sldChg chg="addSp delSp modSp add replId">
        <pc:chgData name="Avington, Karen" userId="S::k.avington@st-annesrc.lancs.sch.uk::353b44d3-b305-41cf-b8dd-caf464704279" providerId="AD" clId="Web-{F83C5C61-AC94-451E-2602-03A84D3B5DD8}" dt="2024-03-26T19:34:56.165" v="248" actId="20577"/>
        <pc:sldMkLst>
          <pc:docMk/>
          <pc:sldMk cId="1229175975" sldId="270"/>
        </pc:sldMkLst>
        <pc:spChg chg="mod">
          <ac:chgData name="Avington, Karen" userId="S::k.avington@st-annesrc.lancs.sch.uk::353b44d3-b305-41cf-b8dd-caf464704279" providerId="AD" clId="Web-{F83C5C61-AC94-451E-2602-03A84D3B5DD8}" dt="2024-03-26T19:34:56.165" v="248" actId="20577"/>
          <ac:spMkLst>
            <pc:docMk/>
            <pc:sldMk cId="1229175975" sldId="270"/>
            <ac:spMk id="2" creationId="{0117949D-E5C2-55E5-FAC4-D7109A956685}"/>
          </ac:spMkLst>
        </pc:spChg>
        <pc:spChg chg="add del mod">
          <ac:chgData name="Avington, Karen" userId="S::k.avington@st-annesrc.lancs.sch.uk::353b44d3-b305-41cf-b8dd-caf464704279" providerId="AD" clId="Web-{F83C5C61-AC94-451E-2602-03A84D3B5DD8}" dt="2024-03-26T19:34:08.943" v="247"/>
          <ac:spMkLst>
            <pc:docMk/>
            <pc:sldMk cId="1229175975" sldId="270"/>
            <ac:spMk id="3" creationId="{24E9B480-BBB0-0643-D286-1D00CCE3B77C}"/>
          </ac:spMkLst>
        </pc:spChg>
        <pc:graphicFrameChg chg="add del">
          <ac:chgData name="Avington, Karen" userId="S::k.avington@st-annesrc.lancs.sch.uk::353b44d3-b305-41cf-b8dd-caf464704279" providerId="AD" clId="Web-{F83C5C61-AC94-451E-2602-03A84D3B5DD8}" dt="2024-03-26T19:34:08.943" v="247"/>
          <ac:graphicFrameMkLst>
            <pc:docMk/>
            <pc:sldMk cId="1229175975" sldId="270"/>
            <ac:graphicFrameMk id="50" creationId="{5CED4417-D4BD-6BD0-F06E-ECFD395CA013}"/>
          </ac:graphicFrameMkLst>
        </pc:graphicFrameChg>
        <pc:picChg chg="add mod">
          <ac:chgData name="Avington, Karen" userId="S::k.avington@st-annesrc.lancs.sch.uk::353b44d3-b305-41cf-b8dd-caf464704279" providerId="AD" clId="Web-{F83C5C61-AC94-451E-2602-03A84D3B5DD8}" dt="2024-03-26T19:29:19.891" v="75" actId="1076"/>
          <ac:picMkLst>
            <pc:docMk/>
            <pc:sldMk cId="1229175975" sldId="270"/>
            <ac:picMk id="4" creationId="{3FDFE770-F411-7CF2-1C08-14AF2F58F9FF}"/>
          </ac:picMkLst>
        </pc:picChg>
        <pc:picChg chg="add mod">
          <ac:chgData name="Avington, Karen" userId="S::k.avington@st-annesrc.lancs.sch.uk::353b44d3-b305-41cf-b8dd-caf464704279" providerId="AD" clId="Web-{F83C5C61-AC94-451E-2602-03A84D3B5DD8}" dt="2024-03-26T19:29:14.453" v="73" actId="1076"/>
          <ac:picMkLst>
            <pc:docMk/>
            <pc:sldMk cId="1229175975" sldId="270"/>
            <ac:picMk id="5" creationId="{0CC0A8ED-5E3E-10E2-692B-52CAE731C786}"/>
          </ac:picMkLst>
        </pc:picChg>
        <pc:picChg chg="add mod modCrop">
          <ac:chgData name="Avington, Karen" userId="S::k.avington@st-annesrc.lancs.sch.uk::353b44d3-b305-41cf-b8dd-caf464704279" providerId="AD" clId="Web-{F83C5C61-AC94-451E-2602-03A84D3B5DD8}" dt="2024-03-26T19:29:24.313" v="76" actId="1076"/>
          <ac:picMkLst>
            <pc:docMk/>
            <pc:sldMk cId="1229175975" sldId="270"/>
            <ac:picMk id="6" creationId="{8552CEFA-2868-9E8E-2570-EAD72FE84120}"/>
          </ac:picMkLst>
        </pc:picChg>
      </pc:sldChg>
    </pc:docChg>
  </pc:docChgLst>
  <pc:docChgLst>
    <pc:chgData name="Beth Whiteside" userId="S::b.whiteside@st-annesrc.lancs.sch.uk::208ebb5d-8fd4-48a1-b36c-a7e3f1bca411" providerId="AD" clId="Web-{6E019FE0-2405-40A0-AAF5-E55A78EE168D}"/>
    <pc:docChg chg="addSld modSld">
      <pc:chgData name="Beth Whiteside" userId="S::b.whiteside@st-annesrc.lancs.sch.uk::208ebb5d-8fd4-48a1-b36c-a7e3f1bca411" providerId="AD" clId="Web-{6E019FE0-2405-40A0-AAF5-E55A78EE168D}" dt="2024-03-21T09:28:38.852" v="539" actId="20577"/>
      <pc:docMkLst>
        <pc:docMk/>
      </pc:docMkLst>
      <pc:sldChg chg="addSp delSp modSp mod setBg">
        <pc:chgData name="Beth Whiteside" userId="S::b.whiteside@st-annesrc.lancs.sch.uk::208ebb5d-8fd4-48a1-b36c-a7e3f1bca411" providerId="AD" clId="Web-{6E019FE0-2405-40A0-AAF5-E55A78EE168D}" dt="2024-03-21T09:28:11.226" v="531" actId="20577"/>
        <pc:sldMkLst>
          <pc:docMk/>
          <pc:sldMk cId="1600068799" sldId="259"/>
        </pc:sldMkLst>
        <pc:spChg chg="mod">
          <ac:chgData name="Beth Whiteside" userId="S::b.whiteside@st-annesrc.lancs.sch.uk::208ebb5d-8fd4-48a1-b36c-a7e3f1bca411" providerId="AD" clId="Web-{6E019FE0-2405-40A0-AAF5-E55A78EE168D}" dt="2024-03-21T09:13:46.114" v="306"/>
          <ac:spMkLst>
            <pc:docMk/>
            <pc:sldMk cId="1600068799" sldId="259"/>
            <ac:spMk id="2" creationId="{0117949D-E5C2-55E5-FAC4-D7109A956685}"/>
          </ac:spMkLst>
        </pc:spChg>
        <pc:spChg chg="mod">
          <ac:chgData name="Beth Whiteside" userId="S::b.whiteside@st-annesrc.lancs.sch.uk::208ebb5d-8fd4-48a1-b36c-a7e3f1bca411" providerId="AD" clId="Web-{6E019FE0-2405-40A0-AAF5-E55A78EE168D}" dt="2024-03-21T09:28:11.226" v="531" actId="20577"/>
          <ac:spMkLst>
            <pc:docMk/>
            <pc:sldMk cId="1600068799" sldId="259"/>
            <ac:spMk id="3" creationId="{24E9B480-BBB0-0643-D286-1D00CCE3B77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8:42.670" v="249"/>
          <ac:spMkLst>
            <pc:docMk/>
            <pc:sldMk cId="1600068799" sldId="259"/>
            <ac:spMk id="10" creationId="{DB304A14-32D0-4873-B914-423ED7B8DAFD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8:42.670" v="249"/>
          <ac:spMkLst>
            <pc:docMk/>
            <pc:sldMk cId="1600068799" sldId="259"/>
            <ac:spMk id="12" creationId="{1D460C86-854F-4FB3-ABC2-E823D8FEB9D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8:42.670" v="249"/>
          <ac:spMkLst>
            <pc:docMk/>
            <pc:sldMk cId="1600068799" sldId="259"/>
            <ac:spMk id="14" creationId="{BB48116A-278A-4CC5-89D3-9DE8E8FF1245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06.500" v="290"/>
          <ac:spMkLst>
            <pc:docMk/>
            <pc:sldMk cId="1600068799" sldId="259"/>
            <ac:spMk id="19" creationId="{D2B783EE-0239-4717-BBEA-8C9EAC61C824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06.500" v="290"/>
          <ac:spMkLst>
            <pc:docMk/>
            <pc:sldMk cId="1600068799" sldId="259"/>
            <ac:spMk id="21" creationId="{A7B99495-F43F-4D80-A44F-2CB4764EB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06.500" v="290"/>
          <ac:spMkLst>
            <pc:docMk/>
            <pc:sldMk cId="1600068799" sldId="259"/>
            <ac:spMk id="23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31.563" v="295"/>
          <ac:spMkLst>
            <pc:docMk/>
            <pc:sldMk cId="1600068799" sldId="259"/>
            <ac:spMk id="28" creationId="{B3684CCF-CEBB-4D8E-A366-95E43D4C7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31.563" v="295"/>
          <ac:spMkLst>
            <pc:docMk/>
            <pc:sldMk cId="1600068799" sldId="259"/>
            <ac:spMk id="30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31.563" v="294"/>
          <ac:spMkLst>
            <pc:docMk/>
            <pc:sldMk cId="1600068799" sldId="259"/>
            <ac:spMk id="35" creationId="{B3684CCF-CEBB-4D8E-A366-95E43D4C7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0:31.563" v="294"/>
          <ac:spMkLst>
            <pc:docMk/>
            <pc:sldMk cId="1600068799" sldId="259"/>
            <ac:spMk id="37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46.114" v="306"/>
          <ac:spMkLst>
            <pc:docMk/>
            <pc:sldMk cId="1600068799" sldId="259"/>
            <ac:spMk id="39" creationId="{B3684CCF-CEBB-4D8E-A366-95E43D4C7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46.114" v="306"/>
          <ac:spMkLst>
            <pc:docMk/>
            <pc:sldMk cId="1600068799" sldId="259"/>
            <ac:spMk id="40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46.099" v="305"/>
          <ac:spMkLst>
            <pc:docMk/>
            <pc:sldMk cId="1600068799" sldId="259"/>
            <ac:spMk id="42" creationId="{E817EB35-4D5C-493B-8459-98C99FD1667F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46.099" v="305"/>
          <ac:spMkLst>
            <pc:docMk/>
            <pc:sldMk cId="1600068799" sldId="259"/>
            <ac:spMk id="43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00.051" v="300"/>
          <ac:spMkLst>
            <pc:docMk/>
            <pc:sldMk cId="1600068799" sldId="259"/>
            <ac:spMk id="45" creationId="{E817EB35-4D5C-493B-8459-98C99FD1667F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13:46.114" v="306"/>
          <ac:spMkLst>
            <pc:docMk/>
            <pc:sldMk cId="1600068799" sldId="259"/>
            <ac:spMk id="46" creationId="{FAF68CB5-D519-4070-A998-B86F0FBCD10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3:00.051" v="300"/>
          <ac:spMkLst>
            <pc:docMk/>
            <pc:sldMk cId="1600068799" sldId="259"/>
            <ac:spMk id="47" creationId="{70BEB1E7-2F88-40BC-B73D-42E5B6F80BFC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13:46.114" v="306"/>
          <ac:spMkLst>
            <pc:docMk/>
            <pc:sldMk cId="1600068799" sldId="259"/>
            <ac:spMk id="48" creationId="{7586665A-47B3-4AEE-BC94-15D89FF706B3}"/>
          </ac:spMkLst>
        </pc:spChg>
        <pc:picChg chg="add mod ord">
          <ac:chgData name="Beth Whiteside" userId="S::b.whiteside@st-annesrc.lancs.sch.uk::208ebb5d-8fd4-48a1-b36c-a7e3f1bca411" providerId="AD" clId="Web-{6E019FE0-2405-40A0-AAF5-E55A78EE168D}" dt="2024-03-21T09:13:46.114" v="306"/>
          <ac:picMkLst>
            <pc:docMk/>
            <pc:sldMk cId="1600068799" sldId="259"/>
            <ac:picMk id="5" creationId="{6FCD40BE-6DAC-3655-39D4-3DD5B05E3C01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9:13:46.114" v="306"/>
          <ac:picMkLst>
            <pc:docMk/>
            <pc:sldMk cId="1600068799" sldId="259"/>
            <ac:picMk id="6" creationId="{D577C487-09DC-E286-F88F-8E0C7B837A09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9:14:21.381" v="310" actId="1076"/>
          <ac:picMkLst>
            <pc:docMk/>
            <pc:sldMk cId="1600068799" sldId="259"/>
            <ac:picMk id="7" creationId="{58A11C72-149D-151B-C111-CD17C76C251D}"/>
          </ac:picMkLst>
        </pc:picChg>
        <pc:picChg chg="add del mod">
          <ac:chgData name="Beth Whiteside" userId="S::b.whiteside@st-annesrc.lancs.sch.uk::208ebb5d-8fd4-48a1-b36c-a7e3f1bca411" providerId="AD" clId="Web-{6E019FE0-2405-40A0-AAF5-E55A78EE168D}" dt="2024-03-21T09:13:18.442" v="302"/>
          <ac:picMkLst>
            <pc:docMk/>
            <pc:sldMk cId="1600068799" sldId="259"/>
            <ac:picMk id="8" creationId="{6CDF68AE-B7E5-48FE-5577-E40713A71E35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9:13:53.489" v="307" actId="688"/>
          <ac:picMkLst>
            <pc:docMk/>
            <pc:sldMk cId="1600068799" sldId="259"/>
            <ac:picMk id="9" creationId="{9AAD229E-AD8B-EFB6-C5BA-AB759A282391}"/>
          </ac:picMkLst>
        </pc:picChg>
      </pc:sldChg>
      <pc:sldChg chg="addSp delSp modSp mod setBg">
        <pc:chgData name="Beth Whiteside" userId="S::b.whiteside@st-annesrc.lancs.sch.uk::208ebb5d-8fd4-48a1-b36c-a7e3f1bca411" providerId="AD" clId="Web-{6E019FE0-2405-40A0-AAF5-E55A78EE168D}" dt="2024-03-21T09:03:53.649" v="215" actId="20577"/>
        <pc:sldMkLst>
          <pc:docMk/>
          <pc:sldMk cId="2993711573" sldId="262"/>
        </pc:sldMkLst>
        <pc:spChg chg="mod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2" creationId="{87985A7B-55AD-1994-7197-A8C7C276B28C}"/>
          </ac:spMkLst>
        </pc:spChg>
        <pc:spChg chg="del">
          <ac:chgData name="Beth Whiteside" userId="S::b.whiteside@st-annesrc.lancs.sch.uk::208ebb5d-8fd4-48a1-b36c-a7e3f1bca411" providerId="AD" clId="Web-{6E019FE0-2405-40A0-AAF5-E55A78EE168D}" dt="2024-03-21T08:48:00.770" v="9"/>
          <ac:spMkLst>
            <pc:docMk/>
            <pc:sldMk cId="2993711573" sldId="262"/>
            <ac:spMk id="3" creationId="{BC063BF7-E0B9-F239-4274-F4620DBB6458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9:03:53.649" v="215" actId="20577"/>
          <ac:spMkLst>
            <pc:docMk/>
            <pc:sldMk cId="2993711573" sldId="262"/>
            <ac:spMk id="4" creationId="{FE9F8F3C-940D-BA0A-6C8B-CF172DC13F94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11" creationId="{C9B9F33B-F0CC-4410-85D0-1B957DF4351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13" creationId="{55CB1B7E-4B0B-4E99-9560-9667270DA7A6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15" creationId="{C924DBCE-E731-4B22-8181-A39C1D86276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17" creationId="{196DE3D2-178D-4017-842D-87C88CE92E13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21" creationId="{034ACCCC-54D4-4F78-9B85-4A34FEBAA995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23" creationId="{72413CFE-8B8A-45C9-B7BA-CF49986D4818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28" creationId="{B3684CCF-CEBB-4D8E-A366-95E43D4C790B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3:23.258" v="209"/>
          <ac:spMkLst>
            <pc:docMk/>
            <pc:sldMk cId="2993711573" sldId="262"/>
            <ac:spMk id="30" creationId="{70BEB1E7-2F88-40BC-B73D-42E5B6F80BFC}"/>
          </ac:spMkLst>
        </pc:spChg>
        <pc:picChg chg="add mod ord modCrop">
          <ac:chgData name="Beth Whiteside" userId="S::b.whiteside@st-annesrc.lancs.sch.uk::208ebb5d-8fd4-48a1-b36c-a7e3f1bca411" providerId="AD" clId="Web-{6E019FE0-2405-40A0-AAF5-E55A78EE168D}" dt="2024-03-21T09:03:23.258" v="209"/>
          <ac:picMkLst>
            <pc:docMk/>
            <pc:sldMk cId="2993711573" sldId="262"/>
            <ac:picMk id="5" creationId="{E633BB74-A9FB-2C49-0131-1BEFD7E5ACE7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9:03:23.258" v="209"/>
          <ac:picMkLst>
            <pc:docMk/>
            <pc:sldMk cId="2993711573" sldId="262"/>
            <ac:picMk id="6" creationId="{09F3ED2F-D40D-DC4A-EE4A-036287CA14C2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9:03:23.258" v="209"/>
          <ac:picMkLst>
            <pc:docMk/>
            <pc:sldMk cId="2993711573" sldId="262"/>
            <ac:picMk id="7" creationId="{81B59D85-CBC2-0B75-1C73-D873DB180886}"/>
          </ac:picMkLst>
        </pc:picChg>
        <pc:cxnChg chg="add del">
          <ac:chgData name="Beth Whiteside" userId="S::b.whiteside@st-annesrc.lancs.sch.uk::208ebb5d-8fd4-48a1-b36c-a7e3f1bca411" providerId="AD" clId="Web-{6E019FE0-2405-40A0-AAF5-E55A78EE168D}" dt="2024-03-21T09:03:23.258" v="209"/>
          <ac:cxnSpMkLst>
            <pc:docMk/>
            <pc:sldMk cId="2993711573" sldId="262"/>
            <ac:cxnSpMk id="19" creationId="{43621FD4-D14D-45D5-9A57-9A2DE5EA59C0}"/>
          </ac:cxnSpMkLst>
        </pc:cxnChg>
      </pc:sldChg>
      <pc:sldChg chg="addSp delSp modSp mod setBg">
        <pc:chgData name="Beth Whiteside" userId="S::b.whiteside@st-annesrc.lancs.sch.uk::208ebb5d-8fd4-48a1-b36c-a7e3f1bca411" providerId="AD" clId="Web-{6E019FE0-2405-40A0-AAF5-E55A78EE168D}" dt="2024-03-21T09:02:40.475" v="188" actId="1076"/>
        <pc:sldMkLst>
          <pc:docMk/>
          <pc:sldMk cId="4260098484" sldId="263"/>
        </pc:sldMkLst>
        <pc:spChg chg="mod">
          <ac:chgData name="Beth Whiteside" userId="S::b.whiteside@st-annesrc.lancs.sch.uk::208ebb5d-8fd4-48a1-b36c-a7e3f1bca411" providerId="AD" clId="Web-{6E019FE0-2405-40A0-AAF5-E55A78EE168D}" dt="2024-03-21T09:02:25.975" v="184" actId="1076"/>
          <ac:spMkLst>
            <pc:docMk/>
            <pc:sldMk cId="4260098484" sldId="263"/>
            <ac:spMk id="2" creationId="{7A9507E8-113F-144B-FABE-5A5F22B50DF7}"/>
          </ac:spMkLst>
        </pc:spChg>
        <pc:spChg chg="del">
          <ac:chgData name="Beth Whiteside" userId="S::b.whiteside@st-annesrc.lancs.sch.uk::208ebb5d-8fd4-48a1-b36c-a7e3f1bca411" providerId="AD" clId="Web-{6E019FE0-2405-40A0-AAF5-E55A78EE168D}" dt="2024-03-21T09:01:34.333" v="156"/>
          <ac:spMkLst>
            <pc:docMk/>
            <pc:sldMk cId="4260098484" sldId="263"/>
            <ac:spMk id="3" creationId="{16029BDF-DA19-3B84-B8F2-C082B09D1314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9:02:40.475" v="188" actId="1076"/>
          <ac:spMkLst>
            <pc:docMk/>
            <pc:sldMk cId="4260098484" sldId="263"/>
            <ac:spMk id="5" creationId="{C814D567-FF37-DE45-1738-11A33CE18F0A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9" creationId="{8A7BA06D-B3FF-4E91-8639-B4569AE3AA23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11" creationId="{2B30C86D-5A07-48BC-9C9D-6F9A2DB1E9E1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13" creationId="{A1D7EC86-7CB9-431D-8AC3-8AAF0440B162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15" creationId="{D4B9777F-B610-419B-9193-80306388F3E2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17" creationId="{311F016A-A753-449B-9EA6-322199B7119E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19" creationId="{95106A28-883A-4993-BF9E-C403B81A8D66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1:36.724" v="157"/>
          <ac:spMkLst>
            <pc:docMk/>
            <pc:sldMk cId="4260098484" sldId="263"/>
            <ac:spMk id="21" creationId="{F5AE4E4F-9F4C-43ED-8299-9BD63B74E8F0}"/>
          </ac:spMkLst>
        </pc:spChg>
        <pc:picChg chg="add mod ord">
          <ac:chgData name="Beth Whiteside" userId="S::b.whiteside@st-annesrc.lancs.sch.uk::208ebb5d-8fd4-48a1-b36c-a7e3f1bca411" providerId="AD" clId="Web-{6E019FE0-2405-40A0-AAF5-E55A78EE168D}" dt="2024-03-21T09:01:36.724" v="157"/>
          <ac:picMkLst>
            <pc:docMk/>
            <pc:sldMk cId="4260098484" sldId="263"/>
            <ac:picMk id="4" creationId="{5A31F94A-AA0B-CBC6-8980-6EF5755728BD}"/>
          </ac:picMkLst>
        </pc:picChg>
      </pc:sldChg>
      <pc:sldChg chg="addSp delSp modSp mod setBg">
        <pc:chgData name="Beth Whiteside" userId="S::b.whiteside@st-annesrc.lancs.sch.uk::208ebb5d-8fd4-48a1-b36c-a7e3f1bca411" providerId="AD" clId="Web-{6E019FE0-2405-40A0-AAF5-E55A78EE168D}" dt="2024-03-21T08:52:24.681" v="65" actId="20577"/>
        <pc:sldMkLst>
          <pc:docMk/>
          <pc:sldMk cId="2306372596" sldId="264"/>
        </pc:sldMkLst>
        <pc:spChg chg="mod">
          <ac:chgData name="Beth Whiteside" userId="S::b.whiteside@st-annesrc.lancs.sch.uk::208ebb5d-8fd4-48a1-b36c-a7e3f1bca411" providerId="AD" clId="Web-{6E019FE0-2405-40A0-AAF5-E55A78EE168D}" dt="2024-03-21T08:51:37.571" v="63"/>
          <ac:spMkLst>
            <pc:docMk/>
            <pc:sldMk cId="2306372596" sldId="264"/>
            <ac:spMk id="2" creationId="{61C40233-6558-878A-7EE2-AF8466FDA526}"/>
          </ac:spMkLst>
        </pc:spChg>
        <pc:spChg chg="del mod">
          <ac:chgData name="Beth Whiteside" userId="S::b.whiteside@st-annesrc.lancs.sch.uk::208ebb5d-8fd4-48a1-b36c-a7e3f1bca411" providerId="AD" clId="Web-{6E019FE0-2405-40A0-AAF5-E55A78EE168D}" dt="2024-03-21T08:51:15.414" v="59"/>
          <ac:spMkLst>
            <pc:docMk/>
            <pc:sldMk cId="2306372596" sldId="264"/>
            <ac:spMk id="3" creationId="{6AB4FAE9-2DB6-6B64-3FE3-DBADF4E2C96B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8:52:24.681" v="65" actId="20577"/>
          <ac:spMkLst>
            <pc:docMk/>
            <pc:sldMk cId="2306372596" sldId="264"/>
            <ac:spMk id="4" creationId="{318AE87D-5DB1-5CF4-59F6-0F2810509D25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8:51:37.571" v="63"/>
          <ac:spMkLst>
            <pc:docMk/>
            <pc:sldMk cId="2306372596" sldId="264"/>
            <ac:spMk id="11" creationId="{D2B783EE-0239-4717-BBEA-8C9EAC61C824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8:51:37.571" v="63"/>
          <ac:spMkLst>
            <pc:docMk/>
            <pc:sldMk cId="2306372596" sldId="264"/>
            <ac:spMk id="13" creationId="{A7B99495-F43F-4D80-A44F-2CB4764EB90B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8:51:37.571" v="63"/>
          <ac:spMkLst>
            <pc:docMk/>
            <pc:sldMk cId="2306372596" sldId="264"/>
            <ac:spMk id="15" creationId="{70BEB1E7-2F88-40BC-B73D-42E5B6F80BFC}"/>
          </ac:spMkLst>
        </pc:spChg>
        <pc:picChg chg="add mod ord">
          <ac:chgData name="Beth Whiteside" userId="S::b.whiteside@st-annesrc.lancs.sch.uk::208ebb5d-8fd4-48a1-b36c-a7e3f1bca411" providerId="AD" clId="Web-{6E019FE0-2405-40A0-AAF5-E55A78EE168D}" dt="2024-03-21T08:51:37.571" v="63"/>
          <ac:picMkLst>
            <pc:docMk/>
            <pc:sldMk cId="2306372596" sldId="264"/>
            <ac:picMk id="5" creationId="{3A5F29A3-FF36-C940-24EC-E31905173672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8:51:37.571" v="63"/>
          <ac:picMkLst>
            <pc:docMk/>
            <pc:sldMk cId="2306372596" sldId="264"/>
            <ac:picMk id="6" creationId="{F9B4A98C-C144-83B7-A9BB-159BFC0A5F41}"/>
          </ac:picMkLst>
        </pc:picChg>
      </pc:sldChg>
      <pc:sldChg chg="addSp delSp modSp mod setBg">
        <pc:chgData name="Beth Whiteside" userId="S::b.whiteside@st-annesrc.lancs.sch.uk::208ebb5d-8fd4-48a1-b36c-a7e3f1bca411" providerId="AD" clId="Web-{6E019FE0-2405-40A0-AAF5-E55A78EE168D}" dt="2024-03-21T08:59:24.956" v="138" actId="20577"/>
        <pc:sldMkLst>
          <pc:docMk/>
          <pc:sldMk cId="154853800" sldId="265"/>
        </pc:sldMkLst>
        <pc:spChg chg="mod">
          <ac:chgData name="Beth Whiteside" userId="S::b.whiteside@st-annesrc.lancs.sch.uk::208ebb5d-8fd4-48a1-b36c-a7e3f1bca411" providerId="AD" clId="Web-{6E019FE0-2405-40A0-AAF5-E55A78EE168D}" dt="2024-03-21T08:58:16.314" v="123"/>
          <ac:spMkLst>
            <pc:docMk/>
            <pc:sldMk cId="154853800" sldId="265"/>
            <ac:spMk id="2" creationId="{FD8A997C-E1D0-E3A3-6630-55CBE0158060}"/>
          </ac:spMkLst>
        </pc:spChg>
        <pc:spChg chg="del">
          <ac:chgData name="Beth Whiteside" userId="S::b.whiteside@st-annesrc.lancs.sch.uk::208ebb5d-8fd4-48a1-b36c-a7e3f1bca411" providerId="AD" clId="Web-{6E019FE0-2405-40A0-AAF5-E55A78EE168D}" dt="2024-03-21T08:46:20.721" v="0"/>
          <ac:spMkLst>
            <pc:docMk/>
            <pc:sldMk cId="154853800" sldId="265"/>
            <ac:spMk id="3" creationId="{E8437E40-ED5B-7C5F-8F88-099F88496B2C}"/>
          </ac:spMkLst>
        </pc:spChg>
        <pc:spChg chg="add del mod">
          <ac:chgData name="Beth Whiteside" userId="S::b.whiteside@st-annesrc.lancs.sch.uk::208ebb5d-8fd4-48a1-b36c-a7e3f1bca411" providerId="AD" clId="Web-{6E019FE0-2405-40A0-AAF5-E55A78EE168D}" dt="2024-03-21T08:53:27.448" v="87"/>
          <ac:spMkLst>
            <pc:docMk/>
            <pc:sldMk cId="154853800" sldId="265"/>
            <ac:spMk id="5" creationId="{CB4B730B-70C6-8642-1A2B-FEAE883D790A}"/>
          </ac:spMkLst>
        </pc:spChg>
        <pc:spChg chg="add del mod">
          <ac:chgData name="Beth Whiteside" userId="S::b.whiteside@st-annesrc.lancs.sch.uk::208ebb5d-8fd4-48a1-b36c-a7e3f1bca411" providerId="AD" clId="Web-{6E019FE0-2405-40A0-AAF5-E55A78EE168D}" dt="2024-03-21T08:53:21.636" v="86"/>
          <ac:spMkLst>
            <pc:docMk/>
            <pc:sldMk cId="154853800" sldId="265"/>
            <ac:spMk id="7" creationId="{ABCAE19B-AF74-2EF1-97E6-857E4A566584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8:59:24.956" v="138" actId="20577"/>
          <ac:spMkLst>
            <pc:docMk/>
            <pc:sldMk cId="154853800" sldId="265"/>
            <ac:spMk id="12" creationId="{5BF8F8B4-8B4F-D37E-56E2-0BC356816688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4:11.981" v="92"/>
          <ac:spMkLst>
            <pc:docMk/>
            <pc:sldMk cId="154853800" sldId="265"/>
            <ac:spMk id="15" creationId="{D2B783EE-0239-4717-BBEA-8C9EAC61C824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4:11.981" v="92"/>
          <ac:spMkLst>
            <pc:docMk/>
            <pc:sldMk cId="154853800" sldId="265"/>
            <ac:spMk id="17" creationId="{A7B99495-F43F-4D80-A44F-2CB4764EB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4:11.981" v="92"/>
          <ac:spMkLst>
            <pc:docMk/>
            <pc:sldMk cId="154853800" sldId="265"/>
            <ac:spMk id="19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5:45.436" v="102"/>
          <ac:spMkLst>
            <pc:docMk/>
            <pc:sldMk cId="154853800" sldId="265"/>
            <ac:spMk id="24" creationId="{D2B783EE-0239-4717-BBEA-8C9EAC61C824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5:45.436" v="102"/>
          <ac:spMkLst>
            <pc:docMk/>
            <pc:sldMk cId="154853800" sldId="265"/>
            <ac:spMk id="26" creationId="{A7B99495-F43F-4D80-A44F-2CB4764EB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5:45.436" v="102"/>
          <ac:spMkLst>
            <pc:docMk/>
            <pc:sldMk cId="154853800" sldId="265"/>
            <ac:spMk id="28" creationId="{70BEB1E7-2F88-40BC-B73D-42E5B6F80BFC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8:16.314" v="123"/>
          <ac:spMkLst>
            <pc:docMk/>
            <pc:sldMk cId="154853800" sldId="265"/>
            <ac:spMk id="33" creationId="{B3684CCF-CEBB-4D8E-A366-95E43D4C7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8:58:16.314" v="123"/>
          <ac:spMkLst>
            <pc:docMk/>
            <pc:sldMk cId="154853800" sldId="265"/>
            <ac:spMk id="35" creationId="{70BEB1E7-2F88-40BC-B73D-42E5B6F80BFC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8:58:16.314" v="123"/>
          <ac:spMkLst>
            <pc:docMk/>
            <pc:sldMk cId="154853800" sldId="265"/>
            <ac:spMk id="40" creationId="{E817EB35-4D5C-493B-8459-98C99FD1667F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8:58:16.314" v="123"/>
          <ac:spMkLst>
            <pc:docMk/>
            <pc:sldMk cId="154853800" sldId="265"/>
            <ac:spMk id="42" creationId="{70BEB1E7-2F88-40BC-B73D-42E5B6F80BFC}"/>
          </ac:spMkLst>
        </pc:spChg>
        <pc:picChg chg="add del mod ord">
          <ac:chgData name="Beth Whiteside" userId="S::b.whiteside@st-annesrc.lancs.sch.uk::208ebb5d-8fd4-48a1-b36c-a7e3f1bca411" providerId="AD" clId="Web-{6E019FE0-2405-40A0-AAF5-E55A78EE168D}" dt="2024-03-21T08:53:19.183" v="85"/>
          <ac:picMkLst>
            <pc:docMk/>
            <pc:sldMk cId="154853800" sldId="265"/>
            <ac:picMk id="4" creationId="{5F424EEB-CE92-EDDE-89BF-FEBDD84CF1D2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8:58:16.314" v="123"/>
          <ac:picMkLst>
            <pc:docMk/>
            <pc:sldMk cId="154853800" sldId="265"/>
            <ac:picMk id="8" creationId="{74069106-F59B-FD78-BC79-3A2DF8961439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8:58:16.314" v="123"/>
          <ac:picMkLst>
            <pc:docMk/>
            <pc:sldMk cId="154853800" sldId="265"/>
            <ac:picMk id="9" creationId="{B1BEFB35-5E77-8039-66A1-02B2784C35B9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8:58:16.314" v="123"/>
          <ac:picMkLst>
            <pc:docMk/>
            <pc:sldMk cId="154853800" sldId="265"/>
            <ac:picMk id="10" creationId="{D4B2ED98-DAF3-90B7-B71A-EA0F7C7D92DE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8:58:16.314" v="123"/>
          <ac:picMkLst>
            <pc:docMk/>
            <pc:sldMk cId="154853800" sldId="265"/>
            <ac:picMk id="11" creationId="{9BB61375-60D9-B946-BC0C-AFC3E22B6C54}"/>
          </ac:picMkLst>
        </pc:picChg>
      </pc:sldChg>
      <pc:sldChg chg="addSp delSp modSp new mod setBg">
        <pc:chgData name="Beth Whiteside" userId="S::b.whiteside@st-annesrc.lancs.sch.uk::208ebb5d-8fd4-48a1-b36c-a7e3f1bca411" providerId="AD" clId="Web-{6E019FE0-2405-40A0-AAF5-E55A78EE168D}" dt="2024-03-21T09:01:31.333" v="155" actId="20577"/>
        <pc:sldMkLst>
          <pc:docMk/>
          <pc:sldMk cId="2509962892" sldId="266"/>
        </pc:sldMkLst>
        <pc:spChg chg="mod">
          <ac:chgData name="Beth Whiteside" userId="S::b.whiteside@st-annesrc.lancs.sch.uk::208ebb5d-8fd4-48a1-b36c-a7e3f1bca411" providerId="AD" clId="Web-{6E019FE0-2405-40A0-AAF5-E55A78EE168D}" dt="2024-03-21T09:00:39.989" v="151" actId="1076"/>
          <ac:spMkLst>
            <pc:docMk/>
            <pc:sldMk cId="2509962892" sldId="266"/>
            <ac:spMk id="2" creationId="{60C50DF9-3193-644C-7E14-F81184301395}"/>
          </ac:spMkLst>
        </pc:spChg>
        <pc:spChg chg="del">
          <ac:chgData name="Beth Whiteside" userId="S::b.whiteside@st-annesrc.lancs.sch.uk::208ebb5d-8fd4-48a1-b36c-a7e3f1bca411" providerId="AD" clId="Web-{6E019FE0-2405-40A0-AAF5-E55A78EE168D}" dt="2024-03-21T09:00:17.113" v="145"/>
          <ac:spMkLst>
            <pc:docMk/>
            <pc:sldMk cId="2509962892" sldId="266"/>
            <ac:spMk id="3" creationId="{F3D81D8C-CA18-2F1B-9C70-BCA89B2345AD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9:01:31.333" v="155" actId="20577"/>
          <ac:spMkLst>
            <pc:docMk/>
            <pc:sldMk cId="2509962892" sldId="266"/>
            <ac:spMk id="5" creationId="{24DD0F39-BCD4-6AE3-79FE-77F1EF1A0392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9" creationId="{8A7BA06D-B3FF-4E91-8639-B4569AE3AA23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11" creationId="{2B30C86D-5A07-48BC-9C9D-6F9A2DB1E9E1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13" creationId="{A1D7EC86-7CB9-431D-8AC3-8AAF0440B162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15" creationId="{D4B9777F-B610-419B-9193-80306388F3E2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17" creationId="{311F016A-A753-449B-9EA6-322199B7119E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19" creationId="{95106A28-883A-4993-BF9E-C403B81A8D66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00:20.207" v="146"/>
          <ac:spMkLst>
            <pc:docMk/>
            <pc:sldMk cId="2509962892" sldId="266"/>
            <ac:spMk id="21" creationId="{F5AE4E4F-9F4C-43ED-8299-9BD63B74E8F0}"/>
          </ac:spMkLst>
        </pc:spChg>
        <pc:picChg chg="add mod ord">
          <ac:chgData name="Beth Whiteside" userId="S::b.whiteside@st-annesrc.lancs.sch.uk::208ebb5d-8fd4-48a1-b36c-a7e3f1bca411" providerId="AD" clId="Web-{6E019FE0-2405-40A0-AAF5-E55A78EE168D}" dt="2024-03-21T09:00:20.207" v="146"/>
          <ac:picMkLst>
            <pc:docMk/>
            <pc:sldMk cId="2509962892" sldId="266"/>
            <ac:picMk id="4" creationId="{E1A59FE8-B294-AC57-B8FC-3878406E8BCC}"/>
          </ac:picMkLst>
        </pc:picChg>
      </pc:sldChg>
      <pc:sldChg chg="addSp delSp modSp new mod setBg">
        <pc:chgData name="Beth Whiteside" userId="S::b.whiteside@st-annesrc.lancs.sch.uk::208ebb5d-8fd4-48a1-b36c-a7e3f1bca411" providerId="AD" clId="Web-{6E019FE0-2405-40A0-AAF5-E55A78EE168D}" dt="2024-03-21T09:28:38.852" v="539" actId="20577"/>
        <pc:sldMkLst>
          <pc:docMk/>
          <pc:sldMk cId="2969941168" sldId="267"/>
        </pc:sldMkLst>
        <pc:spChg chg="mod ord">
          <ac:chgData name="Beth Whiteside" userId="S::b.whiteside@st-annesrc.lancs.sch.uk::208ebb5d-8fd4-48a1-b36c-a7e3f1bca411" providerId="AD" clId="Web-{6E019FE0-2405-40A0-AAF5-E55A78EE168D}" dt="2024-03-21T09:25:40.410" v="449"/>
          <ac:spMkLst>
            <pc:docMk/>
            <pc:sldMk cId="2969941168" sldId="267"/>
            <ac:spMk id="2" creationId="{7E0FD35F-E130-9179-2CE9-589791D86434}"/>
          </ac:spMkLst>
        </pc:spChg>
        <pc:spChg chg="del">
          <ac:chgData name="Beth Whiteside" userId="S::b.whiteside@st-annesrc.lancs.sch.uk::208ebb5d-8fd4-48a1-b36c-a7e3f1bca411" providerId="AD" clId="Web-{6E019FE0-2405-40A0-AAF5-E55A78EE168D}" dt="2024-03-21T09:16:38.212" v="357"/>
          <ac:spMkLst>
            <pc:docMk/>
            <pc:sldMk cId="2969941168" sldId="267"/>
            <ac:spMk id="3" creationId="{0F4E98F4-C98B-17CC-70C9-E11343E9DAE0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9:28:38.852" v="539" actId="20577"/>
          <ac:spMkLst>
            <pc:docMk/>
            <pc:sldMk cId="2969941168" sldId="267"/>
            <ac:spMk id="6" creationId="{1CE467A1-3E11-387B-2F70-7C8C926FE3B4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9" creationId="{8A7BA06D-B3FF-4E91-8639-B4569AE3AA23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11" creationId="{2B30C86D-5A07-48BC-9C9D-6F9A2DB1E9E1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13" creationId="{A1D7EC86-7CB9-431D-8AC3-8AAF0440B162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15" creationId="{D4B9777F-B610-419B-9193-80306388F3E2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17" creationId="{311F016A-A753-449B-9EA6-322199B7119E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19" creationId="{95106A28-883A-4993-BF9E-C403B81A8D66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18:41.683" v="390"/>
          <ac:spMkLst>
            <pc:docMk/>
            <pc:sldMk cId="2969941168" sldId="267"/>
            <ac:spMk id="21" creationId="{F5AE4E4F-9F4C-43ED-8299-9BD63B74E8F0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4:13.674" v="417"/>
          <ac:spMkLst>
            <pc:docMk/>
            <pc:sldMk cId="2969941168" sldId="267"/>
            <ac:spMk id="26" creationId="{8A7BA06D-B3FF-4E91-8639-B4569AE3AA23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4:13.674" v="417"/>
          <ac:spMkLst>
            <pc:docMk/>
            <pc:sldMk cId="2969941168" sldId="267"/>
            <ac:spMk id="28" creationId="{2B30C86D-5A07-48BC-9C9D-6F9A2DB1E9E1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4:13.674" v="417"/>
          <ac:spMkLst>
            <pc:docMk/>
            <pc:sldMk cId="2969941168" sldId="267"/>
            <ac:spMk id="30" creationId="{B9E248E0-55F8-4E45-A07F-B49E0EEA97ED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4:13.674" v="417"/>
          <ac:spMkLst>
            <pc:docMk/>
            <pc:sldMk cId="2969941168" sldId="267"/>
            <ac:spMk id="32" creationId="{311F016A-A753-449B-9EA6-322199B7119E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5:40.410" v="449"/>
          <ac:spMkLst>
            <pc:docMk/>
            <pc:sldMk cId="2969941168" sldId="267"/>
            <ac:spMk id="37" creationId="{B3684CCF-CEBB-4D8E-A366-95E43D4C790B}"/>
          </ac:spMkLst>
        </pc:spChg>
        <pc:spChg chg="add del">
          <ac:chgData name="Beth Whiteside" userId="S::b.whiteside@st-annesrc.lancs.sch.uk::208ebb5d-8fd4-48a1-b36c-a7e3f1bca411" providerId="AD" clId="Web-{6E019FE0-2405-40A0-AAF5-E55A78EE168D}" dt="2024-03-21T09:25:40.410" v="449"/>
          <ac:spMkLst>
            <pc:docMk/>
            <pc:sldMk cId="2969941168" sldId="267"/>
            <ac:spMk id="39" creationId="{70BEB1E7-2F88-40BC-B73D-42E5B6F80BFC}"/>
          </ac:spMkLst>
        </pc:spChg>
        <pc:spChg chg="add mod">
          <ac:chgData name="Beth Whiteside" userId="S::b.whiteside@st-annesrc.lancs.sch.uk::208ebb5d-8fd4-48a1-b36c-a7e3f1bca411" providerId="AD" clId="Web-{6E019FE0-2405-40A0-AAF5-E55A78EE168D}" dt="2024-03-21T09:25:42.957" v="450" actId="20577"/>
          <ac:spMkLst>
            <pc:docMk/>
            <pc:sldMk cId="2969941168" sldId="267"/>
            <ac:spMk id="44" creationId="{E817EB35-4D5C-493B-8459-98C99FD1667F}"/>
          </ac:spMkLst>
        </pc:spChg>
        <pc:spChg chg="add">
          <ac:chgData name="Beth Whiteside" userId="S::b.whiteside@st-annesrc.lancs.sch.uk::208ebb5d-8fd4-48a1-b36c-a7e3f1bca411" providerId="AD" clId="Web-{6E019FE0-2405-40A0-AAF5-E55A78EE168D}" dt="2024-03-21T09:25:40.410" v="449"/>
          <ac:spMkLst>
            <pc:docMk/>
            <pc:sldMk cId="2969941168" sldId="267"/>
            <ac:spMk id="46" creationId="{70BEB1E7-2F88-40BC-B73D-42E5B6F80BFC}"/>
          </ac:spMkLst>
        </pc:spChg>
        <pc:picChg chg="add mod ord">
          <ac:chgData name="Beth Whiteside" userId="S::b.whiteside@st-annesrc.lancs.sch.uk::208ebb5d-8fd4-48a1-b36c-a7e3f1bca411" providerId="AD" clId="Web-{6E019FE0-2405-40A0-AAF5-E55A78EE168D}" dt="2024-03-21T09:25:40.410" v="449"/>
          <ac:picMkLst>
            <pc:docMk/>
            <pc:sldMk cId="2969941168" sldId="267"/>
            <ac:picMk id="4" creationId="{7BEE205F-122F-D604-C132-AC388EDB6215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9:25:40.410" v="449"/>
          <ac:picMkLst>
            <pc:docMk/>
            <pc:sldMk cId="2969941168" sldId="267"/>
            <ac:picMk id="7" creationId="{6B5F7D8D-464E-0B2F-262A-155E76445486}"/>
          </ac:picMkLst>
        </pc:picChg>
        <pc:picChg chg="add mod ord">
          <ac:chgData name="Beth Whiteside" userId="S::b.whiteside@st-annesrc.lancs.sch.uk::208ebb5d-8fd4-48a1-b36c-a7e3f1bca411" providerId="AD" clId="Web-{6E019FE0-2405-40A0-AAF5-E55A78EE168D}" dt="2024-03-21T09:25:40.410" v="449"/>
          <ac:picMkLst>
            <pc:docMk/>
            <pc:sldMk cId="2969941168" sldId="267"/>
            <ac:picMk id="8" creationId="{6A2B82B1-2509-4601-D7A9-1343AF1F3310}"/>
          </ac:picMkLst>
        </pc:picChg>
        <pc:picChg chg="add mod">
          <ac:chgData name="Beth Whiteside" userId="S::b.whiteside@st-annesrc.lancs.sch.uk::208ebb5d-8fd4-48a1-b36c-a7e3f1bca411" providerId="AD" clId="Web-{6E019FE0-2405-40A0-AAF5-E55A78EE168D}" dt="2024-03-21T09:25:40.410" v="449"/>
          <ac:picMkLst>
            <pc:docMk/>
            <pc:sldMk cId="2969941168" sldId="267"/>
            <ac:picMk id="10" creationId="{1F5EC734-48DD-A4A0-BFC6-4045020160EA}"/>
          </ac:picMkLst>
        </pc:picChg>
      </pc:sldChg>
      <pc:sldChg chg="modSp new">
        <pc:chgData name="Beth Whiteside" userId="S::b.whiteside@st-annesrc.lancs.sch.uk::208ebb5d-8fd4-48a1-b36c-a7e3f1bca411" providerId="AD" clId="Web-{6E019FE0-2405-40A0-AAF5-E55A78EE168D}" dt="2024-03-21T09:27:02.881" v="500" actId="20577"/>
        <pc:sldMkLst>
          <pc:docMk/>
          <pc:sldMk cId="218791703" sldId="268"/>
        </pc:sldMkLst>
        <pc:spChg chg="mod">
          <ac:chgData name="Beth Whiteside" userId="S::b.whiteside@st-annesrc.lancs.sch.uk::208ebb5d-8fd4-48a1-b36c-a7e3f1bca411" providerId="AD" clId="Web-{6E019FE0-2405-40A0-AAF5-E55A78EE168D}" dt="2024-03-21T09:27:02.881" v="500" actId="20577"/>
          <ac:spMkLst>
            <pc:docMk/>
            <pc:sldMk cId="218791703" sldId="268"/>
            <ac:spMk id="2" creationId="{CD5167BC-24A0-6C4F-D184-7044CF070228}"/>
          </ac:spMkLst>
        </pc:spChg>
        <pc:spChg chg="mod">
          <ac:chgData name="Beth Whiteside" userId="S::b.whiteside@st-annesrc.lancs.sch.uk::208ebb5d-8fd4-48a1-b36c-a7e3f1bca411" providerId="AD" clId="Web-{6E019FE0-2405-40A0-AAF5-E55A78EE168D}" dt="2024-03-21T09:26:58.646" v="499" actId="20577"/>
          <ac:spMkLst>
            <pc:docMk/>
            <pc:sldMk cId="218791703" sldId="268"/>
            <ac:spMk id="3" creationId="{A312E115-0465-4AC0-C37B-2BE586B90D16}"/>
          </ac:spMkLst>
        </pc:spChg>
      </pc:sldChg>
    </pc:docChg>
  </pc:docChgLst>
  <pc:docChgLst>
    <pc:chgData name="Beth Whiteside" userId="S::b.whiteside@st-annesrc.lancs.sch.uk::208ebb5d-8fd4-48a1-b36c-a7e3f1bca411" providerId="AD" clId="Web-{F8945D36-3C7D-4AF9-A84C-43561CE03578}"/>
    <pc:docChg chg="modSld">
      <pc:chgData name="Beth Whiteside" userId="S::b.whiteside@st-annesrc.lancs.sch.uk::208ebb5d-8fd4-48a1-b36c-a7e3f1bca411" providerId="AD" clId="Web-{F8945D36-3C7D-4AF9-A84C-43561CE03578}" dt="2024-09-10T14:32:48.613" v="0" actId="1076"/>
      <pc:docMkLst>
        <pc:docMk/>
      </pc:docMkLst>
      <pc:sldChg chg="modSp">
        <pc:chgData name="Beth Whiteside" userId="S::b.whiteside@st-annesrc.lancs.sch.uk::208ebb5d-8fd4-48a1-b36c-a7e3f1bca411" providerId="AD" clId="Web-{F8945D36-3C7D-4AF9-A84C-43561CE03578}" dt="2024-09-10T14:32:48.613" v="0" actId="1076"/>
        <pc:sldMkLst>
          <pc:docMk/>
          <pc:sldMk cId="202222134" sldId="271"/>
        </pc:sldMkLst>
        <pc:picChg chg="mod">
          <ac:chgData name="Beth Whiteside" userId="S::b.whiteside@st-annesrc.lancs.sch.uk::208ebb5d-8fd4-48a1-b36c-a7e3f1bca411" providerId="AD" clId="Web-{F8945D36-3C7D-4AF9-A84C-43561CE03578}" dt="2024-09-10T14:32:48.613" v="0" actId="1076"/>
          <ac:picMkLst>
            <pc:docMk/>
            <pc:sldMk cId="202222134" sldId="271"/>
            <ac:picMk id="4" creationId="{4B8E76EB-04AC-174C-C36E-DFE4110BC9D8}"/>
          </ac:picMkLst>
        </pc:picChg>
      </pc:sldChg>
    </pc:docChg>
  </pc:docChgLst>
  <pc:docChgLst>
    <pc:chgData name="Disley, Anita" userId="S::a.disley@st-annesrc.lancs.sch.uk::1f60a3d9-5512-4d96-b924-b7a9e37c2942" providerId="AD" clId="Web-{34B896C6-B7D3-C18A-394B-A33503257E40}"/>
    <pc:docChg chg="modSld">
      <pc:chgData name="Disley, Anita" userId="S::a.disley@st-annesrc.lancs.sch.uk::1f60a3d9-5512-4d96-b924-b7a9e37c2942" providerId="AD" clId="Web-{34B896C6-B7D3-C18A-394B-A33503257E40}" dt="2024-04-13T14:24:00.507" v="283" actId="20577"/>
      <pc:docMkLst>
        <pc:docMk/>
      </pc:docMkLst>
      <pc:sldChg chg="addSp delSp modSp">
        <pc:chgData name="Disley, Anita" userId="S::a.disley@st-annesrc.lancs.sch.uk::1f60a3d9-5512-4d96-b924-b7a9e37c2942" providerId="AD" clId="Web-{34B896C6-B7D3-C18A-394B-A33503257E40}" dt="2024-04-13T14:24:00.507" v="283" actId="20577"/>
        <pc:sldMkLst>
          <pc:docMk/>
          <pc:sldMk cId="2993711573" sldId="262"/>
        </pc:sldMkLst>
        <pc:spChg chg="mod">
          <ac:chgData name="Disley, Anita" userId="S::a.disley@st-annesrc.lancs.sch.uk::1f60a3d9-5512-4d96-b924-b7a9e37c2942" providerId="AD" clId="Web-{34B896C6-B7D3-C18A-394B-A33503257E40}" dt="2024-04-13T14:24:00.507" v="283" actId="20577"/>
          <ac:spMkLst>
            <pc:docMk/>
            <pc:sldMk cId="2993711573" sldId="262"/>
            <ac:spMk id="4" creationId="{FE9F8F3C-940D-BA0A-6C8B-CF172DC13F94}"/>
          </ac:spMkLst>
        </pc:spChg>
        <pc:spChg chg="add del mod">
          <ac:chgData name="Disley, Anita" userId="S::a.disley@st-annesrc.lancs.sch.uk::1f60a3d9-5512-4d96-b924-b7a9e37c2942" providerId="AD" clId="Web-{34B896C6-B7D3-C18A-394B-A33503257E40}" dt="2024-04-13T14:03:04.477" v="136"/>
          <ac:spMkLst>
            <pc:docMk/>
            <pc:sldMk cId="2993711573" sldId="262"/>
            <ac:spMk id="9" creationId="{6F21728F-AEBC-D847-3BB1-019907DF2C81}"/>
          </ac:spMkLst>
        </pc:spChg>
        <pc:picChg chg="add mod">
          <ac:chgData name="Disley, Anita" userId="S::a.disley@st-annesrc.lancs.sch.uk::1f60a3d9-5512-4d96-b924-b7a9e37c2942" providerId="AD" clId="Web-{34B896C6-B7D3-C18A-394B-A33503257E40}" dt="2024-04-13T14:01:38.111" v="134" actId="1076"/>
          <ac:picMkLst>
            <pc:docMk/>
            <pc:sldMk cId="2993711573" sldId="262"/>
            <ac:picMk id="3" creationId="{EE94E4E9-13C9-313A-104B-8E6D46DC8761}"/>
          </ac:picMkLst>
        </pc:picChg>
        <pc:picChg chg="del">
          <ac:chgData name="Disley, Anita" userId="S::a.disley@st-annesrc.lancs.sch.uk::1f60a3d9-5512-4d96-b924-b7a9e37c2942" providerId="AD" clId="Web-{34B896C6-B7D3-C18A-394B-A33503257E40}" dt="2024-04-13T14:02:44.522" v="135"/>
          <ac:picMkLst>
            <pc:docMk/>
            <pc:sldMk cId="2993711573" sldId="262"/>
            <ac:picMk id="5" creationId="{E633BB74-A9FB-2C49-0131-1BEFD7E5ACE7}"/>
          </ac:picMkLst>
        </pc:picChg>
        <pc:picChg chg="del">
          <ac:chgData name="Disley, Anita" userId="S::a.disley@st-annesrc.lancs.sch.uk::1f60a3d9-5512-4d96-b924-b7a9e37c2942" providerId="AD" clId="Web-{34B896C6-B7D3-C18A-394B-A33503257E40}" dt="2024-04-13T14:09:05.444" v="173"/>
          <ac:picMkLst>
            <pc:docMk/>
            <pc:sldMk cId="2993711573" sldId="262"/>
            <ac:picMk id="6" creationId="{09F3ED2F-D40D-DC4A-EE4A-036287CA14C2}"/>
          </ac:picMkLst>
        </pc:picChg>
        <pc:picChg chg="del">
          <ac:chgData name="Disley, Anita" userId="S::a.disley@st-annesrc.lancs.sch.uk::1f60a3d9-5512-4d96-b924-b7a9e37c2942" providerId="AD" clId="Web-{34B896C6-B7D3-C18A-394B-A33503257E40}" dt="2024-04-13T14:00:57.015" v="131"/>
          <ac:picMkLst>
            <pc:docMk/>
            <pc:sldMk cId="2993711573" sldId="262"/>
            <ac:picMk id="7" creationId="{81B59D85-CBC2-0B75-1C73-D873DB180886}"/>
          </ac:picMkLst>
        </pc:picChg>
        <pc:picChg chg="add mod ord modCrop">
          <ac:chgData name="Disley, Anita" userId="S::a.disley@st-annesrc.lancs.sch.uk::1f60a3d9-5512-4d96-b924-b7a9e37c2942" providerId="AD" clId="Web-{34B896C6-B7D3-C18A-394B-A33503257E40}" dt="2024-04-13T14:03:42.948" v="141" actId="1076"/>
          <ac:picMkLst>
            <pc:docMk/>
            <pc:sldMk cId="2993711573" sldId="262"/>
            <ac:picMk id="10" creationId="{A0CD4ABE-B45B-7A45-EBE3-F2E1AFB149D5}"/>
          </ac:picMkLst>
        </pc:picChg>
        <pc:picChg chg="add del mod">
          <ac:chgData name="Disley, Anita" userId="S::a.disley@st-annesrc.lancs.sch.uk::1f60a3d9-5512-4d96-b924-b7a9e37c2942" providerId="AD" clId="Web-{34B896C6-B7D3-C18A-394B-A33503257E40}" dt="2024-04-13T14:10:08.714" v="178"/>
          <ac:picMkLst>
            <pc:docMk/>
            <pc:sldMk cId="2993711573" sldId="262"/>
            <ac:picMk id="11" creationId="{A6905F14-D14A-69BD-F3D6-4F52285E358C}"/>
          </ac:picMkLst>
        </pc:picChg>
        <pc:picChg chg="add mod">
          <ac:chgData name="Disley, Anita" userId="S::a.disley@st-annesrc.lancs.sch.uk::1f60a3d9-5512-4d96-b924-b7a9e37c2942" providerId="AD" clId="Web-{34B896C6-B7D3-C18A-394B-A33503257E40}" dt="2024-04-13T14:10:49.435" v="182" actId="1076"/>
          <ac:picMkLst>
            <pc:docMk/>
            <pc:sldMk cId="2993711573" sldId="262"/>
            <ac:picMk id="12" creationId="{D16F6556-02FF-8F98-C8EF-FAE4D1F75C8E}"/>
          </ac:picMkLst>
        </pc:picChg>
      </pc:sldChg>
    </pc:docChg>
  </pc:docChgLst>
  <pc:docChgLst>
    <pc:chgData name="Beth Whiteside" userId="S::b.whiteside@st-annesrc.lancs.sch.uk::208ebb5d-8fd4-48a1-b36c-a7e3f1bca411" providerId="AD" clId="Web-{E02708F7-D849-4C55-823E-6F9714EC0376}"/>
    <pc:docChg chg="modSld">
      <pc:chgData name="Beth Whiteside" userId="S::b.whiteside@st-annesrc.lancs.sch.uk::208ebb5d-8fd4-48a1-b36c-a7e3f1bca411" providerId="AD" clId="Web-{E02708F7-D849-4C55-823E-6F9714EC0376}" dt="2024-04-15T15:05:12.797" v="13" actId="20577"/>
      <pc:docMkLst>
        <pc:docMk/>
      </pc:docMkLst>
      <pc:sldChg chg="modSp">
        <pc:chgData name="Beth Whiteside" userId="S::b.whiteside@st-annesrc.lancs.sch.uk::208ebb5d-8fd4-48a1-b36c-a7e3f1bca411" providerId="AD" clId="Web-{E02708F7-D849-4C55-823E-6F9714EC0376}" dt="2024-04-15T15:05:12.797" v="13" actId="20577"/>
        <pc:sldMkLst>
          <pc:docMk/>
          <pc:sldMk cId="678106833" sldId="257"/>
        </pc:sldMkLst>
        <pc:spChg chg="mod">
          <ac:chgData name="Beth Whiteside" userId="S::b.whiteside@st-annesrc.lancs.sch.uk::208ebb5d-8fd4-48a1-b36c-a7e3f1bca411" providerId="AD" clId="Web-{E02708F7-D849-4C55-823E-6F9714EC0376}" dt="2024-04-15T15:05:12.797" v="13" actId="20577"/>
          <ac:spMkLst>
            <pc:docMk/>
            <pc:sldMk cId="678106833" sldId="257"/>
            <ac:spMk id="3" creationId="{976F2428-A890-34EA-6DCA-9E3C03C678D4}"/>
          </ac:spMkLst>
        </pc:spChg>
      </pc:sldChg>
    </pc:docChg>
  </pc:docChgLst>
  <pc:docChgLst>
    <pc:chgData name="Beth Whiteside" userId="S::b.whiteside@st-annesrc.lancs.sch.uk::208ebb5d-8fd4-48a1-b36c-a7e3f1bca411" providerId="AD" clId="Web-{11A77DFA-40A6-4BE5-B935-0FB7C3EE6AF3}"/>
    <pc:docChg chg="modSld">
      <pc:chgData name="Beth Whiteside" userId="S::b.whiteside@st-annesrc.lancs.sch.uk::208ebb5d-8fd4-48a1-b36c-a7e3f1bca411" providerId="AD" clId="Web-{11A77DFA-40A6-4BE5-B935-0FB7C3EE6AF3}" dt="2024-04-23T08:12:59.612" v="75" actId="14100"/>
      <pc:docMkLst>
        <pc:docMk/>
      </pc:docMkLst>
      <pc:sldChg chg="modSp">
        <pc:chgData name="Beth Whiteside" userId="S::b.whiteside@st-annesrc.lancs.sch.uk::208ebb5d-8fd4-48a1-b36c-a7e3f1bca411" providerId="AD" clId="Web-{11A77DFA-40A6-4BE5-B935-0FB7C3EE6AF3}" dt="2024-04-23T08:12:34.799" v="70" actId="20577"/>
        <pc:sldMkLst>
          <pc:docMk/>
          <pc:sldMk cId="1600068799" sldId="259"/>
        </pc:sldMkLst>
        <pc:spChg chg="mod">
          <ac:chgData name="Beth Whiteside" userId="S::b.whiteside@st-annesrc.lancs.sch.uk::208ebb5d-8fd4-48a1-b36c-a7e3f1bca411" providerId="AD" clId="Web-{11A77DFA-40A6-4BE5-B935-0FB7C3EE6AF3}" dt="2024-04-23T08:12:34.799" v="70" actId="20577"/>
          <ac:spMkLst>
            <pc:docMk/>
            <pc:sldMk cId="1600068799" sldId="259"/>
            <ac:spMk id="3" creationId="{24E9B480-BBB0-0643-D286-1D00CCE3B77C}"/>
          </ac:spMkLst>
        </pc:spChg>
      </pc:sldChg>
      <pc:sldChg chg="modSp">
        <pc:chgData name="Beth Whiteside" userId="S::b.whiteside@st-annesrc.lancs.sch.uk::208ebb5d-8fd4-48a1-b36c-a7e3f1bca411" providerId="AD" clId="Web-{11A77DFA-40A6-4BE5-B935-0FB7C3EE6AF3}" dt="2024-04-23T08:12:23.986" v="66" actId="20577"/>
        <pc:sldMkLst>
          <pc:docMk/>
          <pc:sldMk cId="2969941168" sldId="267"/>
        </pc:sldMkLst>
        <pc:spChg chg="mod">
          <ac:chgData name="Beth Whiteside" userId="S::b.whiteside@st-annesrc.lancs.sch.uk::208ebb5d-8fd4-48a1-b36c-a7e3f1bca411" providerId="AD" clId="Web-{11A77DFA-40A6-4BE5-B935-0FB7C3EE6AF3}" dt="2024-04-23T08:12:23.986" v="66" actId="20577"/>
          <ac:spMkLst>
            <pc:docMk/>
            <pc:sldMk cId="2969941168" sldId="267"/>
            <ac:spMk id="6" creationId="{1CE467A1-3E11-387B-2F70-7C8C926FE3B4}"/>
          </ac:spMkLst>
        </pc:spChg>
      </pc:sldChg>
      <pc:sldChg chg="addSp delSp modSp mod setBg">
        <pc:chgData name="Beth Whiteside" userId="S::b.whiteside@st-annesrc.lancs.sch.uk::208ebb5d-8fd4-48a1-b36c-a7e3f1bca411" providerId="AD" clId="Web-{11A77DFA-40A6-4BE5-B935-0FB7C3EE6AF3}" dt="2024-04-23T08:12:59.612" v="75" actId="14100"/>
        <pc:sldMkLst>
          <pc:docMk/>
          <pc:sldMk cId="218791703" sldId="268"/>
        </pc:sldMkLst>
        <pc:spChg chg="mod">
          <ac:chgData name="Beth Whiteside" userId="S::b.whiteside@st-annesrc.lancs.sch.uk::208ebb5d-8fd4-48a1-b36c-a7e3f1bca411" providerId="AD" clId="Web-{11A77DFA-40A6-4BE5-B935-0FB7C3EE6AF3}" dt="2024-04-23T07:44:19.854" v="6"/>
          <ac:spMkLst>
            <pc:docMk/>
            <pc:sldMk cId="218791703" sldId="268"/>
            <ac:spMk id="2" creationId="{CD5167BC-24A0-6C4F-D184-7044CF070228}"/>
          </ac:spMkLst>
        </pc:spChg>
        <pc:spChg chg="mod">
          <ac:chgData name="Beth Whiteside" userId="S::b.whiteside@st-annesrc.lancs.sch.uk::208ebb5d-8fd4-48a1-b36c-a7e3f1bca411" providerId="AD" clId="Web-{11A77DFA-40A6-4BE5-B935-0FB7C3EE6AF3}" dt="2024-04-23T08:12:20.517" v="64" actId="20577"/>
          <ac:spMkLst>
            <pc:docMk/>
            <pc:sldMk cId="218791703" sldId="268"/>
            <ac:spMk id="3" creationId="{A312E115-0465-4AC0-C37B-2BE586B90D16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08:12.914" v="23"/>
          <ac:spMkLst>
            <pc:docMk/>
            <pc:sldMk cId="218791703" sldId="268"/>
            <ac:spMk id="10" creationId="{DB304A14-32D0-4873-B914-423ED7B8DAFD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08:12.914" v="23"/>
          <ac:spMkLst>
            <pc:docMk/>
            <pc:sldMk cId="218791703" sldId="268"/>
            <ac:spMk id="12" creationId="{1D460C86-854F-4FB3-ABC2-E823D8FEB9DB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08:12.914" v="23"/>
          <ac:spMkLst>
            <pc:docMk/>
            <pc:sldMk cId="218791703" sldId="268"/>
            <ac:spMk id="14" creationId="{BB48116A-278A-4CC5-89D3-9DE8E8FF1245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19" creationId="{D2B783EE-0239-4717-BBEA-8C9EAC61C824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21" creationId="{A7B99495-F43F-4D80-A44F-2CB4764EB90B}"/>
          </ac:spMkLst>
        </pc:spChg>
        <pc:spChg chg="add del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23" creationId="{70BEB1E7-2F88-40BC-B73D-42E5B6F80BFC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28" creationId="{1135A26D-9D47-467E-91F1-31149BF0D213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30" creationId="{CB147A70-DC29-4DDF-A34C-2B82C6E2295E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32" creationId="{3B438362-1E1E-4C62-A99E-4134CB16366C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34" creationId="{6C077334-5571-4B83-A83E-4CCCFA7B5E8A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36" creationId="{4D3DC50D-CA0F-48F9-B17E-20D8669AA4E0}"/>
          </ac:spMkLst>
        </pc:spChg>
        <pc:spChg chg="add">
          <ac:chgData name="Beth Whiteside" userId="S::b.whiteside@st-annesrc.lancs.sch.uk::208ebb5d-8fd4-48a1-b36c-a7e3f1bca411" providerId="AD" clId="Web-{11A77DFA-40A6-4BE5-B935-0FB7C3EE6AF3}" dt="2024-04-23T08:11:19.999" v="44"/>
          <ac:spMkLst>
            <pc:docMk/>
            <pc:sldMk cId="218791703" sldId="268"/>
            <ac:spMk id="38" creationId="{D1B80E9C-CF8A-440B-B8F5-54BF121BF458}"/>
          </ac:spMkLst>
        </pc:spChg>
        <pc:picChg chg="add del mod">
          <ac:chgData name="Beth Whiteside" userId="S::b.whiteside@st-annesrc.lancs.sch.uk::208ebb5d-8fd4-48a1-b36c-a7e3f1bca411" providerId="AD" clId="Web-{11A77DFA-40A6-4BE5-B935-0FB7C3EE6AF3}" dt="2024-04-23T07:44:01.291" v="4"/>
          <ac:picMkLst>
            <pc:docMk/>
            <pc:sldMk cId="218791703" sldId="268"/>
            <ac:picMk id="4" creationId="{6F8CE03B-8FC3-23FF-8EE1-73C16F8EF81D}"/>
          </ac:picMkLst>
        </pc:picChg>
        <pc:picChg chg="add mod">
          <ac:chgData name="Beth Whiteside" userId="S::b.whiteside@st-annesrc.lancs.sch.uk::208ebb5d-8fd4-48a1-b36c-a7e3f1bca411" providerId="AD" clId="Web-{11A77DFA-40A6-4BE5-B935-0FB7C3EE6AF3}" dt="2024-04-23T08:12:59.612" v="75" actId="14100"/>
          <ac:picMkLst>
            <pc:docMk/>
            <pc:sldMk cId="218791703" sldId="268"/>
            <ac:picMk id="4" creationId="{D5420364-3ECB-5600-EAB3-7064688A11C9}"/>
          </ac:picMkLst>
        </pc:picChg>
        <pc:picChg chg="add mod ord">
          <ac:chgData name="Beth Whiteside" userId="S::b.whiteside@st-annesrc.lancs.sch.uk::208ebb5d-8fd4-48a1-b36c-a7e3f1bca411" providerId="AD" clId="Web-{11A77DFA-40A6-4BE5-B935-0FB7C3EE6AF3}" dt="2024-04-23T08:12:55.549" v="74" actId="14100"/>
          <ac:picMkLst>
            <pc:docMk/>
            <pc:sldMk cId="218791703" sldId="268"/>
            <ac:picMk id="5" creationId="{5D795844-5C3C-C1EA-E23F-3443BD0D313E}"/>
          </ac:picMkLst>
        </pc:picChg>
        <pc:picChg chg="add mod ord">
          <ac:chgData name="Beth Whiteside" userId="S::b.whiteside@st-annesrc.lancs.sch.uk::208ebb5d-8fd4-48a1-b36c-a7e3f1bca411" providerId="AD" clId="Web-{11A77DFA-40A6-4BE5-B935-0FB7C3EE6AF3}" dt="2024-04-23T08:12:49.643" v="73" actId="1076"/>
          <ac:picMkLst>
            <pc:docMk/>
            <pc:sldMk cId="218791703" sldId="268"/>
            <ac:picMk id="6" creationId="{9489F31D-7127-3B85-05DF-786F61CF06C6}"/>
          </ac:picMkLst>
        </pc:picChg>
      </pc:sldChg>
    </pc:docChg>
  </pc:docChgLst>
  <pc:docChgLst>
    <pc:chgData clId="Web-{F8945D36-3C7D-4AF9-A84C-43561CE03578}"/>
    <pc:docChg chg="delSld">
      <pc:chgData name="" userId="" providerId="" clId="Web-{F8945D36-3C7D-4AF9-A84C-43561CE03578}" dt="2024-09-10T14:32:20.502" v="0"/>
      <pc:docMkLst>
        <pc:docMk/>
      </pc:docMkLst>
      <pc:sldChg chg="del">
        <pc:chgData name="" userId="" providerId="" clId="Web-{F8945D36-3C7D-4AF9-A84C-43561CE03578}" dt="2024-09-10T14:32:20.502" v="0"/>
        <pc:sldMkLst>
          <pc:docMk/>
          <pc:sldMk cId="1880240738" sldId="258"/>
        </pc:sldMkLst>
      </pc:sldChg>
    </pc:docChg>
  </pc:docChgLst>
  <pc:docChgLst>
    <pc:chgData name="Chelsea banks" userId="S::c.banks@st-annesrc.lancs.sch.uk::2fc7671f-4c7f-4f27-b09e-fa8b03e8d6d1" providerId="AD" clId="Web-{E8A4B6BE-9C83-402D-2FED-69CF72E504ED}"/>
    <pc:docChg chg="addSld modSld">
      <pc:chgData name="Chelsea banks" userId="S::c.banks@st-annesrc.lancs.sch.uk::2fc7671f-4c7f-4f27-b09e-fa8b03e8d6d1" providerId="AD" clId="Web-{E8A4B6BE-9C83-402D-2FED-69CF72E504ED}" dt="2024-07-04T13:51:42.452" v="128" actId="1076"/>
      <pc:docMkLst>
        <pc:docMk/>
      </pc:docMkLst>
      <pc:sldChg chg="addSp modSp">
        <pc:chgData name="Chelsea banks" userId="S::c.banks@st-annesrc.lancs.sch.uk::2fc7671f-4c7f-4f27-b09e-fa8b03e8d6d1" providerId="AD" clId="Web-{E8A4B6BE-9C83-402D-2FED-69CF72E504ED}" dt="2024-07-04T13:51:42.452" v="128" actId="1076"/>
        <pc:sldMkLst>
          <pc:docMk/>
          <pc:sldMk cId="3729442062" sldId="261"/>
        </pc:sldMkLst>
        <pc:spChg chg="mod">
          <ac:chgData name="Chelsea banks" userId="S::c.banks@st-annesrc.lancs.sch.uk::2fc7671f-4c7f-4f27-b09e-fa8b03e8d6d1" providerId="AD" clId="Web-{E8A4B6BE-9C83-402D-2FED-69CF72E504ED}" dt="2024-07-04T13:50:19.009" v="126" actId="1076"/>
          <ac:spMkLst>
            <pc:docMk/>
            <pc:sldMk cId="3729442062" sldId="261"/>
            <ac:spMk id="2" creationId="{575065DD-C491-D9FE-3823-9FC03FE97695}"/>
          </ac:spMkLst>
        </pc:spChg>
        <pc:spChg chg="mod">
          <ac:chgData name="Chelsea banks" userId="S::c.banks@st-annesrc.lancs.sch.uk::2fc7671f-4c7f-4f27-b09e-fa8b03e8d6d1" providerId="AD" clId="Web-{E8A4B6BE-9C83-402D-2FED-69CF72E504ED}" dt="2024-07-04T13:50:16.008" v="125" actId="1076"/>
          <ac:spMkLst>
            <pc:docMk/>
            <pc:sldMk cId="3729442062" sldId="261"/>
            <ac:spMk id="3" creationId="{4B1B7B19-7D1C-6ADA-E929-ADB873A08C10}"/>
          </ac:spMkLst>
        </pc:spChg>
        <pc:picChg chg="add mod">
          <ac:chgData name="Chelsea banks" userId="S::c.banks@st-annesrc.lancs.sch.uk::2fc7671f-4c7f-4f27-b09e-fa8b03e8d6d1" providerId="AD" clId="Web-{E8A4B6BE-9C83-402D-2FED-69CF72E504ED}" dt="2024-07-04T13:50:00.601" v="121" actId="1076"/>
          <ac:picMkLst>
            <pc:docMk/>
            <pc:sldMk cId="3729442062" sldId="261"/>
            <ac:picMk id="4" creationId="{21D802D7-2A71-51B6-E64F-E0D9BF03915F}"/>
          </ac:picMkLst>
        </pc:picChg>
        <pc:picChg chg="add mod">
          <ac:chgData name="Chelsea banks" userId="S::c.banks@st-annesrc.lancs.sch.uk::2fc7671f-4c7f-4f27-b09e-fa8b03e8d6d1" providerId="AD" clId="Web-{E8A4B6BE-9C83-402D-2FED-69CF72E504ED}" dt="2024-07-04T13:51:42.452" v="128" actId="1076"/>
          <ac:picMkLst>
            <pc:docMk/>
            <pc:sldMk cId="3729442062" sldId="261"/>
            <ac:picMk id="5" creationId="{682DF3E4-638B-6330-20B8-AA725C3D2947}"/>
          </ac:picMkLst>
        </pc:picChg>
      </pc:sldChg>
      <pc:sldChg chg="addSp modSp add replId">
        <pc:chgData name="Chelsea banks" userId="S::c.banks@st-annesrc.lancs.sch.uk::2fc7671f-4c7f-4f27-b09e-fa8b03e8d6d1" providerId="AD" clId="Web-{E8A4B6BE-9C83-402D-2FED-69CF72E504ED}" dt="2024-07-04T13:48:30.157" v="119" actId="1076"/>
        <pc:sldMkLst>
          <pc:docMk/>
          <pc:sldMk cId="3966604573" sldId="272"/>
        </pc:sldMkLst>
        <pc:spChg chg="mod">
          <ac:chgData name="Chelsea banks" userId="S::c.banks@st-annesrc.lancs.sch.uk::2fc7671f-4c7f-4f27-b09e-fa8b03e8d6d1" providerId="AD" clId="Web-{E8A4B6BE-9C83-402D-2FED-69CF72E504ED}" dt="2024-07-04T13:48:27.157" v="118" actId="14100"/>
          <ac:spMkLst>
            <pc:docMk/>
            <pc:sldMk cId="3966604573" sldId="272"/>
            <ac:spMk id="3" creationId="{4B1B7B19-7D1C-6ADA-E929-ADB873A08C10}"/>
          </ac:spMkLst>
        </pc:spChg>
        <pc:picChg chg="add mod">
          <ac:chgData name="Chelsea banks" userId="S::c.banks@st-annesrc.lancs.sch.uk::2fc7671f-4c7f-4f27-b09e-fa8b03e8d6d1" providerId="AD" clId="Web-{E8A4B6BE-9C83-402D-2FED-69CF72E504ED}" dt="2024-07-04T13:48:30.157" v="119" actId="1076"/>
          <ac:picMkLst>
            <pc:docMk/>
            <pc:sldMk cId="3966604573" sldId="272"/>
            <ac:picMk id="4" creationId="{92B781D5-0F2D-DAB9-8D2D-A309A7A2095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7C0C22-EBDA-4130-87AE-CB28BC19B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A419A8-07CA-4A4C-AEC2-C40D4D50A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FA7B86-E610-42EA-B4DC-C2F44778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A7BA06D-B3FF-4E91-8639-B4569AE3AA23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2B30C86D-5A07-48BC-9C9D-6F9A2DB1E9E1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20236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E82FA1-02B7-467E-9F16-D17814940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76742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5F313-1240-47AE-A026-7F349292B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8158-6132-4335-B8E1-F6A896383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94C5B6-1598-48B4-9B3A-3078FDBE9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FEDBDD32-D3EE-4848-A112-BA814D4631CD}"/>
              </a:ext>
            </a:extLst>
          </p:cNvPr>
          <p:cNvSpPr/>
          <p:nvPr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61350361-843C-49D0-BD6A-ECDBA3842BA0}"/>
              </a:ext>
            </a:extLst>
          </p:cNvPr>
          <p:cNvSpPr/>
          <p:nvPr/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6058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D8B65F-F709-469F-9961-4D01896CA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6335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A8A5018-8A77-40E8-B159-4894ECF22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4064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4D3190-B78C-42F1-9D62-F523886BBE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2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024287-C9B9-48AC-8E4D-A282DE2F4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64974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A70783-FF31-4C4E-9196-EB169B209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7096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07CB7-0520-4D64-B76C-C31AC5578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1357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6E5D1-6D19-4E7F-9B4E-42326B771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AD2A06C-F91A-4ADC-9CD2-61F0A4D7E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43AA9A-2280-4F63-8B3D-20742AE69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D986B-E58E-43B6-8A80-FFA9D8F74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140D36-2E71-4F27-967F-7A3E4C6EE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1609904-5327-4D2C-A445-B270A00F3B5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0FC7BEC-08C5-4D95-9C84-B48BC8AD1C9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0252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81FEA3D-0C7F-45CD-B6A0-942F707B36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8B8A12-BCE6-4D03-A637-1DEC8924BE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9755-9FF4-428A-AEB7-1A64774667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DB8D0-98ED-4B86-9D5F-E61ADC70144D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41836-11E2-49FD-877D-53B74514A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D24C42-4B05-4EEF-BE14-29041EC9C0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54181D-6920-4594-9A5D-6CE56DC9F8B2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5BADDEB1-F604-408B-B02A-A2814606E6AF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8DF7987-332F-4D6C-81C3-990F39C76C96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159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82EDB8D0-98ED-4B86-9D5F-E61ADC70144D}" type="datetimeFigureOut">
              <a:rPr lang="en-US" smtClean="0"/>
              <a:pPr/>
              <a:t>9/10/2024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4854181D-6920-4594-9A5D-6CE56DC9F8B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509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Hands Forming A Heart">
            <a:extLst>
              <a:ext uri="{FF2B5EF4-FFF2-40B4-BE49-F238E27FC236}">
                <a16:creationId xmlns:a16="http://schemas.microsoft.com/office/drawing/2014/main" id="{A5F6B7C5-EC5F-77F6-714B-140B10D3594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6250" b="6250"/>
          <a:stretch/>
        </p:blipFill>
        <p:spPr>
          <a:xfrm>
            <a:off x="-2" y="10"/>
            <a:ext cx="1219200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>
                  <a:alpha val="30000"/>
                </a:schemeClr>
              </a:gs>
              <a:gs pos="30000">
                <a:schemeClr val="bg1">
                  <a:alpha val="2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97393" y="1913117"/>
            <a:ext cx="4354039" cy="1930190"/>
          </a:xfrm>
        </p:spPr>
        <p:txBody>
          <a:bodyPr anchor="b">
            <a:normAutofit/>
          </a:bodyPr>
          <a:lstStyle/>
          <a:p>
            <a:r>
              <a:rPr lang="en-GB" sz="6600" dirty="0">
                <a:latin typeface="Corbel"/>
              </a:rPr>
              <a:t>Loving God in all we do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69921" y="3839100"/>
            <a:ext cx="4023360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3600" b="1" dirty="0">
                <a:latin typeface="Corbel"/>
              </a:rPr>
              <a:t>St Anne's Catholic Primary School</a:t>
            </a:r>
            <a:endParaRPr lang="en-GB" sz="3600" b="1">
              <a:latin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098572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C0814-97EC-0C7D-30BD-BC5A1E2A8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rbel"/>
              </a:rPr>
              <a:t>Values: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6F2428-A890-34EA-6DCA-9E3C03C678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62342"/>
            <a:ext cx="10515600" cy="4823025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ctr"/>
            <a:r>
              <a:rPr lang="en-GB" sz="2800" dirty="0">
                <a:latin typeface="Corbel"/>
                <a:cs typeface="Segoe UI"/>
              </a:rPr>
              <a:t>Playing nicely</a:t>
            </a:r>
            <a:endParaRPr lang="en-GB" sz="280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Being kind to others</a:t>
            </a:r>
            <a:endParaRPr lang="en-GB" sz="2800" dirty="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Loving others</a:t>
            </a:r>
            <a:endParaRPr lang="en-GB" sz="2800" dirty="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Comforting others</a:t>
            </a:r>
            <a:endParaRPr lang="en-GB" sz="2800" dirty="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Sharing with friends</a:t>
            </a:r>
            <a:endParaRPr lang="en-GB" sz="2800" dirty="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Trusting others</a:t>
            </a:r>
            <a:endParaRPr lang="en-GB" sz="280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Being loyal</a:t>
            </a:r>
            <a:endParaRPr lang="en-GB" sz="2800" dirty="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Helping my teacher and friends</a:t>
            </a:r>
            <a:endParaRPr lang="en-GB" sz="280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Showing that I care and showing affection</a:t>
            </a:r>
            <a:endParaRPr lang="en-GB" sz="280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Not being judgemental </a:t>
            </a:r>
            <a:endParaRPr lang="en-GB" sz="2800">
              <a:latin typeface="Corbel"/>
            </a:endParaRPr>
          </a:p>
          <a:p>
            <a:pPr algn="ctr"/>
            <a:r>
              <a:rPr lang="en-GB" sz="2800" dirty="0">
                <a:latin typeface="Corbel"/>
                <a:cs typeface="Segoe UI"/>
              </a:rPr>
              <a:t>Having consideration for others</a:t>
            </a:r>
            <a:endParaRPr lang="en-GB" sz="3200">
              <a:latin typeface="Corbel"/>
            </a:endParaRPr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678106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1712212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7949D-E5C2-55E5-FAC4-D7109A95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444" y="486184"/>
            <a:ext cx="4631458" cy="1325563"/>
          </a:xfrm>
        </p:spPr>
        <p:txBody>
          <a:bodyPr>
            <a:normAutofit/>
          </a:bodyPr>
          <a:lstStyle/>
          <a:p>
            <a:r>
              <a:rPr lang="en-GB" dirty="0"/>
              <a:t>Reception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9B480-BBB0-0643-D286-1D00CCE3B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44" y="1644760"/>
            <a:ext cx="4631458" cy="465326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b="1" u="sng" dirty="0"/>
              <a:t>Loving others-</a:t>
            </a:r>
            <a:r>
              <a:rPr lang="en-US" b="1" dirty="0"/>
              <a:t> </a:t>
            </a:r>
            <a:r>
              <a:rPr lang="en-US" dirty="0"/>
              <a:t>Year 6 and Reception enjoyed a Christmas party whilst looking after each other.</a:t>
            </a:r>
          </a:p>
          <a:p>
            <a:pPr marL="0" indent="0">
              <a:buNone/>
            </a:pPr>
            <a:r>
              <a:rPr lang="en-US" b="1" u="sng" dirty="0"/>
              <a:t>Being loyal</a:t>
            </a:r>
            <a:r>
              <a:rPr lang="en-US" dirty="0"/>
              <a:t>- Reception were very loyal to their chicks by taking care and looking after them</a:t>
            </a:r>
          </a:p>
          <a:p>
            <a:pPr marL="0" indent="0">
              <a:buNone/>
            </a:pPr>
            <a:r>
              <a:rPr lang="en-US" b="1" u="sng" dirty="0"/>
              <a:t>Sharing with my friends</a:t>
            </a:r>
            <a:r>
              <a:rPr lang="en-US" dirty="0"/>
              <a:t>- some children shared the one playdough pot so they both had enough to play with</a:t>
            </a:r>
          </a:p>
          <a:p>
            <a:pPr marL="0" indent="0">
              <a:buNone/>
            </a:pPr>
            <a:r>
              <a:rPr lang="en-US" b="1" u="sng" dirty="0"/>
              <a:t>Showing that I care and showing affection </a:t>
            </a:r>
            <a:r>
              <a:rPr lang="en-US" dirty="0"/>
              <a:t>– to our living things in our outdoor area</a:t>
            </a:r>
          </a:p>
        </p:txBody>
      </p:sp>
      <p:pic>
        <p:nvPicPr>
          <p:cNvPr id="9" name="Picture 8" descr="A child holding a yellow flower&#10;&#10;Description automatically generated">
            <a:extLst>
              <a:ext uri="{FF2B5EF4-FFF2-40B4-BE49-F238E27FC236}">
                <a16:creationId xmlns:a16="http://schemas.microsoft.com/office/drawing/2014/main" id="{9AAD229E-AD8B-EFB6-C5BA-AB759A28239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77" r="13721" b="-2"/>
          <a:stretch/>
        </p:blipFill>
        <p:spPr>
          <a:xfrm rot="10800000">
            <a:off x="6032951" y="501989"/>
            <a:ext cx="2769973" cy="2769973"/>
          </a:xfrm>
          <a:custGeom>
            <a:avLst/>
            <a:gdLst/>
            <a:ahLst/>
            <a:cxnLst/>
            <a:rect l="l" t="t" r="r" b="b"/>
            <a:pathLst>
              <a:path w="2769973" h="2769973">
                <a:moveTo>
                  <a:pt x="133430" y="0"/>
                </a:moveTo>
                <a:lnTo>
                  <a:pt x="2636543" y="0"/>
                </a:lnTo>
                <a:cubicBezTo>
                  <a:pt x="2710234" y="0"/>
                  <a:pt x="2769973" y="59739"/>
                  <a:pt x="2769973" y="133430"/>
                </a:cubicBezTo>
                <a:lnTo>
                  <a:pt x="2769973" y="2636543"/>
                </a:lnTo>
                <a:cubicBezTo>
                  <a:pt x="2769973" y="2710234"/>
                  <a:pt x="2710234" y="2769973"/>
                  <a:pt x="2636543" y="2769973"/>
                </a:cubicBezTo>
                <a:lnTo>
                  <a:pt x="133430" y="2769973"/>
                </a:lnTo>
                <a:cubicBezTo>
                  <a:pt x="59739" y="2769973"/>
                  <a:pt x="0" y="2710234"/>
                  <a:pt x="0" y="2636543"/>
                </a:cubicBezTo>
                <a:lnTo>
                  <a:pt x="0" y="133430"/>
                </a:lnTo>
                <a:cubicBezTo>
                  <a:pt x="0" y="59739"/>
                  <a:pt x="59739" y="0"/>
                  <a:pt x="133430" y="0"/>
                </a:cubicBezTo>
                <a:close/>
              </a:path>
            </a:pathLst>
          </a:custGeom>
        </p:spPr>
      </p:pic>
      <p:pic>
        <p:nvPicPr>
          <p:cNvPr id="7" name="Picture 6" descr="A group of children playing with toys&#10;&#10;Description automatically generated">
            <a:extLst>
              <a:ext uri="{FF2B5EF4-FFF2-40B4-BE49-F238E27FC236}">
                <a16:creationId xmlns:a16="http://schemas.microsoft.com/office/drawing/2014/main" id="{58A11C72-149D-151B-C111-CD17C76C251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96" r="22103" b="-2"/>
          <a:stretch/>
        </p:blipFill>
        <p:spPr>
          <a:xfrm rot="5400000">
            <a:off x="8996275" y="487610"/>
            <a:ext cx="2769973" cy="2769973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pic>
        <p:nvPicPr>
          <p:cNvPr id="6" name="Picture 5" descr="A chicken in a cage with eggs&#10;&#10;Description automatically generated">
            <a:extLst>
              <a:ext uri="{FF2B5EF4-FFF2-40B4-BE49-F238E27FC236}">
                <a16:creationId xmlns:a16="http://schemas.microsoft.com/office/drawing/2014/main" id="{D577C487-09DC-E286-F88F-8E0C7B837A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501" r="-2" b="-2"/>
          <a:stretch/>
        </p:blipFill>
        <p:spPr>
          <a:xfrm>
            <a:off x="6033047" y="3429005"/>
            <a:ext cx="2769973" cy="2769973"/>
          </a:xfrm>
          <a:custGeom>
            <a:avLst/>
            <a:gdLst/>
            <a:ahLst/>
            <a:cxnLst/>
            <a:rect l="l" t="t" r="r" b="b"/>
            <a:pathLst>
              <a:path w="2683042" h="2683042">
                <a:moveTo>
                  <a:pt x="102278" y="0"/>
                </a:moveTo>
                <a:lnTo>
                  <a:pt x="2580764" y="0"/>
                </a:lnTo>
                <a:cubicBezTo>
                  <a:pt x="2637251" y="0"/>
                  <a:pt x="2683042" y="45791"/>
                  <a:pt x="2683042" y="102278"/>
                </a:cubicBezTo>
                <a:lnTo>
                  <a:pt x="2683042" y="2580764"/>
                </a:lnTo>
                <a:cubicBezTo>
                  <a:pt x="2683042" y="2637251"/>
                  <a:pt x="2637251" y="2683042"/>
                  <a:pt x="2580764" y="2683042"/>
                </a:cubicBezTo>
                <a:lnTo>
                  <a:pt x="102278" y="2683042"/>
                </a:lnTo>
                <a:cubicBezTo>
                  <a:pt x="45791" y="2683042"/>
                  <a:pt x="0" y="2637251"/>
                  <a:pt x="0" y="2580764"/>
                </a:cubicBezTo>
                <a:lnTo>
                  <a:pt x="0" y="102278"/>
                </a:lnTo>
                <a:cubicBezTo>
                  <a:pt x="0" y="45791"/>
                  <a:pt x="45791" y="0"/>
                  <a:pt x="102278" y="0"/>
                </a:cubicBezTo>
                <a:close/>
              </a:path>
            </a:pathLst>
          </a:custGeom>
        </p:spPr>
      </p:pic>
      <p:pic>
        <p:nvPicPr>
          <p:cNvPr id="5" name="Picture 4" descr="A group of kids sitting at a table with food&#10;&#10;Description automatically generated">
            <a:extLst>
              <a:ext uri="{FF2B5EF4-FFF2-40B4-BE49-F238E27FC236}">
                <a16:creationId xmlns:a16="http://schemas.microsoft.com/office/drawing/2014/main" id="{6FCD40BE-6DAC-3655-39D4-3DD5B05E3C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364" r="15634" b="-3"/>
          <a:stretch/>
        </p:blipFill>
        <p:spPr>
          <a:xfrm>
            <a:off x="8996276" y="3428991"/>
            <a:ext cx="2769973" cy="2769974"/>
          </a:xfrm>
          <a:custGeom>
            <a:avLst/>
            <a:gdLst/>
            <a:ahLst/>
            <a:cxnLst/>
            <a:rect l="l" t="t" r="r" b="b"/>
            <a:pathLst>
              <a:path w="3118718" h="3118719">
                <a:moveTo>
                  <a:pt x="127306" y="0"/>
                </a:moveTo>
                <a:lnTo>
                  <a:pt x="2991412" y="0"/>
                </a:lnTo>
                <a:cubicBezTo>
                  <a:pt x="3061721" y="0"/>
                  <a:pt x="3118718" y="56997"/>
                  <a:pt x="3118718" y="127306"/>
                </a:cubicBezTo>
                <a:lnTo>
                  <a:pt x="3118718" y="2991413"/>
                </a:lnTo>
                <a:cubicBezTo>
                  <a:pt x="3118718" y="3061722"/>
                  <a:pt x="3061721" y="3118719"/>
                  <a:pt x="2991412" y="3118719"/>
                </a:cubicBezTo>
                <a:lnTo>
                  <a:pt x="127306" y="3118719"/>
                </a:lnTo>
                <a:cubicBezTo>
                  <a:pt x="56997" y="3118719"/>
                  <a:pt x="0" y="3061722"/>
                  <a:pt x="0" y="2991413"/>
                </a:cubicBezTo>
                <a:lnTo>
                  <a:pt x="0" y="127306"/>
                </a:lnTo>
                <a:cubicBezTo>
                  <a:pt x="0" y="56997"/>
                  <a:pt x="56997" y="0"/>
                  <a:pt x="12730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0068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endParaRPr lang="en-US" dirty="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0FD35F-E130-9179-2CE9-589791D86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02451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Reception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CE467A1-3E11-387B-2F70-7C8C926FE3B4}"/>
              </a:ext>
            </a:extLst>
          </p:cNvPr>
          <p:cNvSpPr txBox="1">
            <a:spLocks/>
          </p:cNvSpPr>
          <p:nvPr/>
        </p:nvSpPr>
        <p:spPr>
          <a:xfrm>
            <a:off x="838201" y="1825625"/>
            <a:ext cx="4024511" cy="435133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/>
            <a:r>
              <a:rPr lang="en-US" b="1" u="sng" dirty="0"/>
              <a:t>Playing nicely</a:t>
            </a:r>
            <a:r>
              <a:rPr lang="en-US" dirty="0"/>
              <a:t>- in the snow with my friends</a:t>
            </a:r>
          </a:p>
          <a:p>
            <a:pPr marL="0"/>
            <a:r>
              <a:rPr lang="en-US" b="1" u="sng" dirty="0"/>
              <a:t>Having consideration for others-</a:t>
            </a:r>
            <a:r>
              <a:rPr lang="en-US" dirty="0"/>
              <a:t> putting my hand up to wait my turn for snack</a:t>
            </a:r>
          </a:p>
          <a:p>
            <a:pPr marL="0"/>
            <a:r>
              <a:rPr lang="en-US" b="1" u="sng" dirty="0"/>
              <a:t>Trusting others</a:t>
            </a:r>
            <a:r>
              <a:rPr lang="en-US" dirty="0"/>
              <a:t>- walking to church with our partners and helping each other cross the road</a:t>
            </a:r>
          </a:p>
          <a:p>
            <a:pPr marL="0"/>
            <a:r>
              <a:rPr lang="en-US" b="1" u="sng" dirty="0"/>
              <a:t>Not being </a:t>
            </a:r>
            <a:r>
              <a:rPr lang="en-US" b="1" u="sng" dirty="0" err="1"/>
              <a:t>judgemental</a:t>
            </a:r>
            <a:r>
              <a:rPr lang="en-US" b="1" u="sng" dirty="0"/>
              <a:t>-</a:t>
            </a:r>
            <a:r>
              <a:rPr lang="en-US" dirty="0"/>
              <a:t>when we helped </a:t>
            </a:r>
            <a:r>
              <a:rPr lang="en-US" dirty="0" err="1"/>
              <a:t>baptise</a:t>
            </a:r>
            <a:r>
              <a:rPr lang="en-US" dirty="0"/>
              <a:t> the baby doll with Father Godric</a:t>
            </a:r>
          </a:p>
        </p:txBody>
      </p:sp>
      <p:pic>
        <p:nvPicPr>
          <p:cNvPr id="7" name="Picture 6" descr="A group of children sitting on the floor with a tray of chocolates&#10;&#10;Description automatically generated">
            <a:extLst>
              <a:ext uri="{FF2B5EF4-FFF2-40B4-BE49-F238E27FC236}">
                <a16:creationId xmlns:a16="http://schemas.microsoft.com/office/drawing/2014/main" id="{6B5F7D8D-464E-0B2F-262A-155E764454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075" r="4840" b="3"/>
          <a:stretch/>
        </p:blipFill>
        <p:spPr>
          <a:xfrm>
            <a:off x="5463622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46" name="Arc 45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245001" y="-898909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Content Placeholder 3" descr="A group of children playing in the snow&#10;&#10;Description automatically generated">
            <a:extLst>
              <a:ext uri="{FF2B5EF4-FFF2-40B4-BE49-F238E27FC236}">
                <a16:creationId xmlns:a16="http://schemas.microsoft.com/office/drawing/2014/main" id="{7BEE205F-122F-D604-C132-AC388EDB62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4280" r="-6" b="-6"/>
          <a:stretch/>
        </p:blipFill>
        <p:spPr>
          <a:xfrm>
            <a:off x="5703339" y="10"/>
            <a:ext cx="2807700" cy="2440162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10" name="Picture 9" descr="A person and children in a church&#10;&#10;Description automatically generated">
            <a:extLst>
              <a:ext uri="{FF2B5EF4-FFF2-40B4-BE49-F238E27FC236}">
                <a16:creationId xmlns:a16="http://schemas.microsoft.com/office/drawing/2014/main" id="{1F5EC734-48DD-A4A0-BFC6-4045020160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6105" r="2" b="2"/>
          <a:stretch/>
        </p:blipFill>
        <p:spPr>
          <a:xfrm>
            <a:off x="8754646" y="130500"/>
            <a:ext cx="3437355" cy="3870794"/>
          </a:xfrm>
          <a:custGeom>
            <a:avLst/>
            <a:gdLst/>
            <a:ahLst/>
            <a:cxnLst/>
            <a:rect l="l" t="t" r="r" b="b"/>
            <a:pathLst>
              <a:path w="3437355" h="3870794">
                <a:moveTo>
                  <a:pt x="1935397" y="0"/>
                </a:moveTo>
                <a:cubicBezTo>
                  <a:pt x="2536648" y="0"/>
                  <a:pt x="3073863" y="274168"/>
                  <a:pt x="3428843" y="704305"/>
                </a:cubicBezTo>
                <a:lnTo>
                  <a:pt x="3437355" y="715687"/>
                </a:lnTo>
                <a:lnTo>
                  <a:pt x="3437355" y="3155107"/>
                </a:lnTo>
                <a:lnTo>
                  <a:pt x="3428843" y="3166489"/>
                </a:lnTo>
                <a:cubicBezTo>
                  <a:pt x="3073863" y="3596626"/>
                  <a:pt x="2536648" y="3870794"/>
                  <a:pt x="1935397" y="3870794"/>
                </a:cubicBezTo>
                <a:cubicBezTo>
                  <a:pt x="866507" y="3870794"/>
                  <a:pt x="0" y="3004287"/>
                  <a:pt x="0" y="1935397"/>
                </a:cubicBezTo>
                <a:cubicBezTo>
                  <a:pt x="0" y="866507"/>
                  <a:pt x="866507" y="0"/>
                  <a:pt x="1935397" y="0"/>
                </a:cubicBezTo>
                <a:close/>
              </a:path>
            </a:pathLst>
          </a:custGeom>
        </p:spPr>
      </p:pic>
      <p:pic>
        <p:nvPicPr>
          <p:cNvPr id="8" name="Picture 7" descr="A group of children in yellow vests walking down a sidewalk&#10;&#10;Description automatically generated">
            <a:extLst>
              <a:ext uri="{FF2B5EF4-FFF2-40B4-BE49-F238E27FC236}">
                <a16:creationId xmlns:a16="http://schemas.microsoft.com/office/drawing/2014/main" id="{6A2B82B1-2509-4601-D7A9-1343AF1F331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025" r="-1" b="-1"/>
          <a:stretch/>
        </p:blipFill>
        <p:spPr>
          <a:xfrm>
            <a:off x="9747782" y="4266966"/>
            <a:ext cx="2444218" cy="2591034"/>
          </a:xfrm>
          <a:custGeom>
            <a:avLst/>
            <a:gdLst/>
            <a:ahLst/>
            <a:cxnLst/>
            <a:rect l="l" t="t" r="r" b="b"/>
            <a:pathLst>
              <a:path w="2444218" h="2591034">
                <a:moveTo>
                  <a:pt x="1511006" y="0"/>
                </a:moveTo>
                <a:cubicBezTo>
                  <a:pt x="1823946" y="0"/>
                  <a:pt x="2114666" y="95133"/>
                  <a:pt x="2355824" y="258056"/>
                </a:cubicBezTo>
                <a:lnTo>
                  <a:pt x="2444218" y="324156"/>
                </a:lnTo>
                <a:lnTo>
                  <a:pt x="2444218" y="2591034"/>
                </a:lnTo>
                <a:lnTo>
                  <a:pt x="455311" y="2591034"/>
                </a:lnTo>
                <a:lnTo>
                  <a:pt x="442564" y="2579449"/>
                </a:lnTo>
                <a:cubicBezTo>
                  <a:pt x="169125" y="2306011"/>
                  <a:pt x="0" y="1928259"/>
                  <a:pt x="0" y="1511006"/>
                </a:cubicBezTo>
                <a:cubicBezTo>
                  <a:pt x="0" y="676501"/>
                  <a:pt x="676501" y="0"/>
                  <a:pt x="151100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99411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1135A26D-9D47-467E-91F1-31149BF0D2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5167BC-24A0-6C4F-D184-7044CF070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387502" cy="1325563"/>
          </a:xfrm>
        </p:spPr>
        <p:txBody>
          <a:bodyPr>
            <a:normAutofit/>
          </a:bodyPr>
          <a:lstStyle/>
          <a:p>
            <a:r>
              <a:rPr lang="en-GB" dirty="0"/>
              <a:t>Reception</a:t>
            </a: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B147A70-DC29-4DDF-A34C-2B82C6E229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19333" y="0"/>
            <a:ext cx="842502" cy="354793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12E115-0465-4AC0-C37B-2BE586B90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9336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b="1" u="sng" dirty="0">
                <a:ea typeface="+mn-lt"/>
                <a:cs typeface="+mn-lt"/>
              </a:rPr>
              <a:t>Being kind to others- </a:t>
            </a:r>
            <a:r>
              <a:rPr lang="en-GB" dirty="0">
                <a:ea typeface="+mn-lt"/>
                <a:cs typeface="+mn-lt"/>
              </a:rPr>
              <a:t>sharing our snack with each other</a:t>
            </a:r>
            <a:endParaRPr lang="en-GB"/>
          </a:p>
          <a:p>
            <a:r>
              <a:rPr lang="en-GB" b="1" u="sng" dirty="0">
                <a:ea typeface="+mn-lt"/>
                <a:cs typeface="+mn-lt"/>
              </a:rPr>
              <a:t>Comforting others- </a:t>
            </a:r>
            <a:r>
              <a:rPr lang="en-GB" dirty="0">
                <a:ea typeface="+mn-lt"/>
                <a:cs typeface="+mn-lt"/>
              </a:rPr>
              <a:t>giving my friend a hug when they are sad to cheer them up</a:t>
            </a:r>
            <a:endParaRPr lang="en-GB" dirty="0"/>
          </a:p>
          <a:p>
            <a:r>
              <a:rPr lang="en-GB" b="1" u="sng" dirty="0">
                <a:ea typeface="+mn-lt"/>
                <a:cs typeface="+mn-lt"/>
              </a:rPr>
              <a:t>Helping my teacher and friends-</a:t>
            </a:r>
            <a:r>
              <a:rPr lang="en-GB" u="sng" dirty="0">
                <a:ea typeface="+mn-lt"/>
                <a:cs typeface="+mn-lt"/>
              </a:rPr>
              <a:t> </a:t>
            </a:r>
            <a:r>
              <a:rPr lang="en-GB" dirty="0">
                <a:ea typeface="+mn-lt"/>
                <a:cs typeface="+mn-lt"/>
              </a:rPr>
              <a:t>helping each other balance in our outdoor area</a:t>
            </a:r>
            <a:endParaRPr lang="en-GB" dirty="0"/>
          </a:p>
          <a:p>
            <a:endParaRPr lang="en-GB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3B438362-1E1E-4C62-A99E-4134CB163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80791" y="1327365"/>
            <a:ext cx="610857" cy="610857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6C077334-5571-4B83-A83E-4CCCFA7B5E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0"/>
            <a:ext cx="2093996" cy="1402773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Two boys hugging in a classroom&#10;&#10;Description automatically generated">
            <a:extLst>
              <a:ext uri="{FF2B5EF4-FFF2-40B4-BE49-F238E27FC236}">
                <a16:creationId xmlns:a16="http://schemas.microsoft.com/office/drawing/2014/main" id="{9489F31D-7127-3B85-05DF-786F61CF0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5529" y="2249003"/>
            <a:ext cx="2246832" cy="2964743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</p:spPr>
      </p:pic>
      <p:pic>
        <p:nvPicPr>
          <p:cNvPr id="4" name="Picture 3" descr="A group of children sitting on the floor&#10;&#10;Description automatically generated">
            <a:extLst>
              <a:ext uri="{FF2B5EF4-FFF2-40B4-BE49-F238E27FC236}">
                <a16:creationId xmlns:a16="http://schemas.microsoft.com/office/drawing/2014/main" id="{D5420364-3ECB-5600-EAB3-7064688A11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300" r="-3" b="15984"/>
          <a:stretch/>
        </p:blipFill>
        <p:spPr>
          <a:xfrm>
            <a:off x="9149071" y="692550"/>
            <a:ext cx="2892855" cy="2711846"/>
          </a:xfrm>
          <a:custGeom>
            <a:avLst/>
            <a:gdLst/>
            <a:ahLst/>
            <a:cxnLst/>
            <a:rect l="l" t="t" r="r" b="b"/>
            <a:pathLst>
              <a:path w="1999274" h="2247255">
                <a:moveTo>
                  <a:pt x="108501" y="0"/>
                </a:moveTo>
                <a:lnTo>
                  <a:pt x="1890773" y="0"/>
                </a:lnTo>
                <a:cubicBezTo>
                  <a:pt x="1950696" y="0"/>
                  <a:pt x="1999274" y="48578"/>
                  <a:pt x="1999274" y="108501"/>
                </a:cubicBezTo>
                <a:lnTo>
                  <a:pt x="1999274" y="2138754"/>
                </a:lnTo>
                <a:cubicBezTo>
                  <a:pt x="1999274" y="2198677"/>
                  <a:pt x="1950696" y="2247255"/>
                  <a:pt x="1890773" y="2247255"/>
                </a:cubicBezTo>
                <a:lnTo>
                  <a:pt x="108501" y="2247255"/>
                </a:lnTo>
                <a:cubicBezTo>
                  <a:pt x="48578" y="2247255"/>
                  <a:pt x="0" y="2198677"/>
                  <a:pt x="0" y="2138754"/>
                </a:cubicBezTo>
                <a:lnTo>
                  <a:pt x="0" y="108501"/>
                </a:lnTo>
                <a:cubicBezTo>
                  <a:pt x="0" y="48578"/>
                  <a:pt x="48578" y="0"/>
                  <a:pt x="108501" y="0"/>
                </a:cubicBezTo>
                <a:close/>
              </a:path>
            </a:pathLst>
          </a:custGeom>
        </p:spPr>
      </p:pic>
      <p:pic>
        <p:nvPicPr>
          <p:cNvPr id="5" name="Picture 4" descr="Two boys standing on a pile of tires&#10;&#10;Description automatically generated">
            <a:extLst>
              <a:ext uri="{FF2B5EF4-FFF2-40B4-BE49-F238E27FC236}">
                <a16:creationId xmlns:a16="http://schemas.microsoft.com/office/drawing/2014/main" id="{5D795844-5C3C-C1EA-E23F-3443BD0D31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518" r="-2" b="35592"/>
          <a:stretch/>
        </p:blipFill>
        <p:spPr>
          <a:xfrm>
            <a:off x="9134692" y="3544073"/>
            <a:ext cx="2907234" cy="2524746"/>
          </a:xfrm>
          <a:custGeom>
            <a:avLst/>
            <a:gdLst/>
            <a:ahLst/>
            <a:cxnLst/>
            <a:rect l="l" t="t" r="r" b="b"/>
            <a:pathLst>
              <a:path w="3064284" h="3064284">
                <a:moveTo>
                  <a:pt x="166483" y="0"/>
                </a:moveTo>
                <a:lnTo>
                  <a:pt x="2897801" y="0"/>
                </a:lnTo>
                <a:cubicBezTo>
                  <a:pt x="2989747" y="0"/>
                  <a:pt x="3064284" y="74537"/>
                  <a:pt x="3064284" y="166483"/>
                </a:cubicBezTo>
                <a:lnTo>
                  <a:pt x="3064284" y="2897801"/>
                </a:lnTo>
                <a:cubicBezTo>
                  <a:pt x="3064284" y="2989747"/>
                  <a:pt x="2989747" y="3064284"/>
                  <a:pt x="2897801" y="3064284"/>
                </a:cubicBezTo>
                <a:lnTo>
                  <a:pt x="166483" y="3064284"/>
                </a:lnTo>
                <a:cubicBezTo>
                  <a:pt x="74537" y="3064284"/>
                  <a:pt x="0" y="2989747"/>
                  <a:pt x="0" y="2897801"/>
                </a:cubicBezTo>
                <a:lnTo>
                  <a:pt x="0" y="166483"/>
                </a:lnTo>
                <a:cubicBezTo>
                  <a:pt x="0" y="74537"/>
                  <a:pt x="74537" y="0"/>
                  <a:pt x="166483" y="0"/>
                </a:cubicBezTo>
                <a:close/>
              </a:path>
            </a:pathLst>
          </a:custGeom>
        </p:spPr>
      </p:pic>
      <p:sp>
        <p:nvSpPr>
          <p:cNvPr id="36" name="Arc 35">
            <a:extLst>
              <a:ext uri="{FF2B5EF4-FFF2-40B4-BE49-F238E27FC236}">
                <a16:creationId xmlns:a16="http://schemas.microsoft.com/office/drawing/2014/main" id="{4D3DC50D-CA0F-48F9-B17E-20D8669AA4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76147" y="5530635"/>
            <a:ext cx="3939038" cy="3939038"/>
          </a:xfrm>
          <a:prstGeom prst="arc">
            <a:avLst>
              <a:gd name="adj1" fmla="val 16200000"/>
              <a:gd name="adj2" fmla="val 20354996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D1B80E9C-CF8A-440B-B8F5-54BF121BF45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19536" y="6066084"/>
            <a:ext cx="1913062" cy="791916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7917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620731-EF84-6DB2-52AD-781F24604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9CB29A-8F55-6DDF-6547-5E921243F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25" y="1418529"/>
            <a:ext cx="10515600" cy="385974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b="1" u="sng" dirty="0"/>
              <a:t>Sharing</a:t>
            </a:r>
          </a:p>
          <a:p>
            <a:pPr marL="0" indent="0">
              <a:buNone/>
            </a:pPr>
            <a:r>
              <a:rPr lang="en-GB" dirty="0"/>
              <a:t>The children are working  together as a team </a:t>
            </a:r>
            <a:endParaRPr lang="en-GB" b="1" u="sng" dirty="0"/>
          </a:p>
          <a:p>
            <a:pPr marL="0" indent="0">
              <a:buNone/>
            </a:pPr>
            <a:r>
              <a:rPr lang="en-GB" dirty="0"/>
              <a:t>and are sharing their answers together.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b="1" u="sng" dirty="0"/>
              <a:t>Comforting others</a:t>
            </a:r>
          </a:p>
          <a:p>
            <a:pPr marL="0" indent="0">
              <a:buNone/>
            </a:pPr>
            <a:r>
              <a:rPr lang="en-GB" dirty="0"/>
              <a:t>Giving my friends a hug when </a:t>
            </a:r>
            <a:endParaRPr lang="en-GB" b="1" u="sng" dirty="0"/>
          </a:p>
          <a:p>
            <a:pPr marL="0" indent="0">
              <a:buNone/>
            </a:pPr>
            <a:r>
              <a:rPr lang="en-GB" dirty="0"/>
              <a:t>they are sad or upset.</a:t>
            </a:r>
            <a:endParaRPr lang="en-GB" b="1" u="sng" dirty="0"/>
          </a:p>
        </p:txBody>
      </p:sp>
      <p:pic>
        <p:nvPicPr>
          <p:cNvPr id="4" name="Picture 3" descr="A group of children sitting around a table&#10;&#10;Description automatically generated">
            <a:extLst>
              <a:ext uri="{FF2B5EF4-FFF2-40B4-BE49-F238E27FC236}">
                <a16:creationId xmlns:a16="http://schemas.microsoft.com/office/drawing/2014/main" id="{DB08E2A6-DD1B-8CDA-AD91-8D14F9D05F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213943" y="984162"/>
            <a:ext cx="4114800" cy="3073400"/>
          </a:xfrm>
          <a:prstGeom prst="rect">
            <a:avLst/>
          </a:prstGeom>
        </p:spPr>
      </p:pic>
      <p:pic>
        <p:nvPicPr>
          <p:cNvPr id="5" name="Picture 4" descr="Two girls sitting at a table&#10;&#10;Description automatically generated">
            <a:extLst>
              <a:ext uri="{FF2B5EF4-FFF2-40B4-BE49-F238E27FC236}">
                <a16:creationId xmlns:a16="http://schemas.microsoft.com/office/drawing/2014/main" id="{37B59482-44A0-0E9E-73BA-B2B6580CE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071997" y="3353669"/>
            <a:ext cx="3718143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645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2F6D-3F0F-6DA9-87EE-BF21CEF99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Year 1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4E63C-A8F5-B2F7-6E07-AF0941028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u="sng" dirty="0"/>
              <a:t>Playing Nicely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Having fun during a snowy day and playing </a:t>
            </a:r>
          </a:p>
          <a:p>
            <a:pPr marL="0" indent="0">
              <a:buNone/>
            </a:pPr>
            <a:r>
              <a:rPr lang="en-US" dirty="0"/>
              <a:t>nicely together by </a:t>
            </a:r>
            <a:r>
              <a:rPr lang="en-US"/>
              <a:t>working together to </a:t>
            </a:r>
          </a:p>
          <a:p>
            <a:pPr marL="0" indent="0">
              <a:buNone/>
            </a:pPr>
            <a:r>
              <a:rPr lang="en-US" dirty="0"/>
              <a:t>build a snowman.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A group of kids standing next to a snowman&#10;&#10;Description automatically generated">
            <a:extLst>
              <a:ext uri="{FF2B5EF4-FFF2-40B4-BE49-F238E27FC236}">
                <a16:creationId xmlns:a16="http://schemas.microsoft.com/office/drawing/2014/main" id="{4B8E76EB-04AC-174C-C36E-DFE4110BC9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7279020" y="1896632"/>
            <a:ext cx="41148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22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65DD-C491-D9FE-3823-9FC03FE97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2" y="-3969"/>
            <a:ext cx="10515600" cy="1325563"/>
          </a:xfrm>
        </p:spPr>
        <p:txBody>
          <a:bodyPr/>
          <a:lstStyle/>
          <a:p>
            <a:r>
              <a:rPr lang="en-GB" dirty="0"/>
              <a:t>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7B19-7D1C-6ADA-E929-ADB873A08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0887" y="361156"/>
            <a:ext cx="5598320" cy="640767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sz="2800" b="1" u="sng" dirty="0">
                <a:ea typeface="+mn-lt"/>
                <a:cs typeface="+mn-lt"/>
              </a:rPr>
              <a:t>Helping my teacher and Friends</a:t>
            </a:r>
            <a:br>
              <a:rPr lang="en-GB" sz="2800" b="1" u="sng" dirty="0">
                <a:ea typeface="+mn-lt"/>
                <a:cs typeface="+mn-lt"/>
              </a:rPr>
            </a:br>
            <a:r>
              <a:rPr lang="en-GB" sz="2800" dirty="0">
                <a:ea typeface="+mn-lt"/>
                <a:cs typeface="+mn-lt"/>
              </a:rPr>
              <a:t> This young lady offers to help other children with their work when she finishes her task early. She provides encouragement and support to everyone. </a:t>
            </a:r>
          </a:p>
          <a:p>
            <a:endParaRPr lang="en-GB" sz="2800" dirty="0"/>
          </a:p>
          <a:p>
            <a:r>
              <a:rPr lang="en-GB" sz="2800" b="1" u="sng" dirty="0">
                <a:latin typeface="Century Gothic"/>
              </a:rPr>
              <a:t>Showing affection</a:t>
            </a:r>
            <a:endParaRPr lang="en-GB" sz="2800" dirty="0">
              <a:latin typeface="Century Gothic"/>
            </a:endParaRPr>
          </a:p>
          <a:p>
            <a:pPr marL="0" indent="0">
              <a:buNone/>
            </a:pPr>
            <a:r>
              <a:rPr lang="en-GB" sz="2800" dirty="0">
                <a:latin typeface="Century Gothic"/>
              </a:rPr>
              <a:t>This young man always shoes affection to his friends and goes out of his way to cheer them up.</a:t>
            </a:r>
            <a:endParaRPr lang="en-GB" sz="2800">
              <a:latin typeface="Century Gothic"/>
            </a:endParaRPr>
          </a:p>
          <a:p>
            <a:endParaRPr lang="en-GB" sz="3200" dirty="0"/>
          </a:p>
        </p:txBody>
      </p:sp>
      <p:pic>
        <p:nvPicPr>
          <p:cNvPr id="4" name="Picture 3" descr="Two girls looking at a book&#10;&#10;Description automatically generated">
            <a:extLst>
              <a:ext uri="{FF2B5EF4-FFF2-40B4-BE49-F238E27FC236}">
                <a16:creationId xmlns:a16="http://schemas.microsoft.com/office/drawing/2014/main" id="{21D802D7-2A71-51B6-E64F-E0D9BF0391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598694" y="892175"/>
            <a:ext cx="4114800" cy="30734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82DF3E4-638B-6330-20B8-AA725C3D2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-307181" y="2951956"/>
            <a:ext cx="41148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9442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065DD-C491-D9FE-3823-9FC03FE97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1B7B19-7D1C-6ADA-E929-ADB873A08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231" y="1277937"/>
            <a:ext cx="8705852" cy="385974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sz="2800" b="1" u="sng" dirty="0">
                <a:ea typeface="+mn-lt"/>
                <a:cs typeface="+mn-lt"/>
              </a:rPr>
              <a:t>Not being judgemental</a:t>
            </a:r>
            <a:endParaRPr lang="en-GB" sz="2800" dirty="0">
              <a:ea typeface="+mn-lt"/>
              <a:cs typeface="+mn-lt"/>
            </a:endParaRPr>
          </a:p>
          <a:p>
            <a:r>
              <a:rPr lang="en-GB" sz="2800" dirty="0">
                <a:latin typeface="Century Gothic"/>
              </a:rPr>
              <a:t>This young lady always listens to her friends when they need help and she never shows any judgement. </a:t>
            </a:r>
            <a:endParaRPr lang="en-GB" sz="2800" b="1" u="sng" dirty="0">
              <a:latin typeface="Century Gothic"/>
            </a:endParaRPr>
          </a:p>
          <a:p>
            <a:endParaRPr lang="en-GB" sz="2800" b="1" u="sng" dirty="0"/>
          </a:p>
          <a:p>
            <a:endParaRPr lang="en-GB" sz="2800" dirty="0">
              <a:latin typeface="Century Gothic"/>
            </a:endParaRPr>
          </a:p>
          <a:p>
            <a:r>
              <a:rPr lang="en-GB" sz="2800" b="1" u="sng" dirty="0">
                <a:latin typeface="Century Gothic"/>
              </a:rPr>
              <a:t>Showing consideration</a:t>
            </a:r>
            <a:endParaRPr lang="en-GB" sz="2800" dirty="0">
              <a:latin typeface="Century Gothic"/>
            </a:endParaRPr>
          </a:p>
          <a:p>
            <a:pPr marL="0" indent="0">
              <a:buNone/>
            </a:pPr>
            <a:r>
              <a:rPr lang="en-GB" sz="2800">
                <a:latin typeface="Century Gothic"/>
              </a:rPr>
              <a:t>This young man always holds doors open for teachers.  </a:t>
            </a:r>
          </a:p>
          <a:p>
            <a:endParaRPr lang="en-GB" sz="3200" dirty="0"/>
          </a:p>
        </p:txBody>
      </p:sp>
      <p:pic>
        <p:nvPicPr>
          <p:cNvPr id="4" name="Picture 3" descr="Two girls hugging each other&#10;&#10;Description automatically generated">
            <a:extLst>
              <a:ext uri="{FF2B5EF4-FFF2-40B4-BE49-F238E27FC236}">
                <a16:creationId xmlns:a16="http://schemas.microsoft.com/office/drawing/2014/main" id="{92B781D5-0F2D-DAB9-8D2D-A309A7A209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8726488" y="526257"/>
            <a:ext cx="4114800" cy="307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604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FAF68CB5-D519-4070-A998-B86F0FBCD10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Arc 47">
            <a:extLst>
              <a:ext uri="{FF2B5EF4-FFF2-40B4-BE49-F238E27FC236}">
                <a16:creationId xmlns:a16="http://schemas.microsoft.com/office/drawing/2014/main" id="{7586665A-47B3-4AEE-BC94-15D89FF706B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36468">
            <a:off x="1712212" y="326268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7949D-E5C2-55E5-FAC4-D7109A956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444" y="486184"/>
            <a:ext cx="4631458" cy="1325563"/>
          </a:xfrm>
        </p:spPr>
        <p:txBody>
          <a:bodyPr>
            <a:normAutofit/>
          </a:bodyPr>
          <a:lstStyle/>
          <a:p>
            <a:r>
              <a:rPr lang="en-GB" sz="4400" dirty="0"/>
              <a:t>Year 3 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9B480-BBB0-0643-D286-1D00CCE3B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444" y="2296325"/>
            <a:ext cx="4631458" cy="40016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b="1" u="sng" dirty="0"/>
              <a:t>Helping my friends-</a:t>
            </a:r>
            <a:r>
              <a:rPr lang="en-US" b="1" dirty="0"/>
              <a:t> 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In their tennis lessons, the children worked together to ensure they would both succeed.</a:t>
            </a:r>
            <a:endParaRPr lang="en-US"/>
          </a:p>
          <a:p>
            <a:pPr marL="0" indent="0">
              <a:buNone/>
            </a:pPr>
            <a:r>
              <a:rPr lang="en-US" b="1" u="sng" dirty="0"/>
              <a:t>Playing nicely</a:t>
            </a:r>
            <a:r>
              <a:rPr lang="en-US" dirty="0"/>
              <a:t>- </a:t>
            </a:r>
          </a:p>
          <a:p>
            <a:pPr marL="0" indent="0">
              <a:buNone/>
            </a:pPr>
            <a:r>
              <a:rPr lang="en-US" dirty="0"/>
              <a:t>The children worked with a partner taking photographs of each other to create a book trailer in computing.</a:t>
            </a:r>
            <a:endParaRPr lang="en-US"/>
          </a:p>
        </p:txBody>
      </p:sp>
      <p:pic>
        <p:nvPicPr>
          <p:cNvPr id="4" name="Picture 3" descr="Two girls in pajamas in a classroom&#10;&#10;Description automatically generated">
            <a:extLst>
              <a:ext uri="{FF2B5EF4-FFF2-40B4-BE49-F238E27FC236}">
                <a16:creationId xmlns:a16="http://schemas.microsoft.com/office/drawing/2014/main" id="{3FDFE770-F411-7CF2-1C08-14AF2F58F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0590" y="3675027"/>
            <a:ext cx="3310836" cy="2513495"/>
          </a:xfrm>
          <a:prstGeom prst="rect">
            <a:avLst/>
          </a:prstGeom>
        </p:spPr>
      </p:pic>
      <p:pic>
        <p:nvPicPr>
          <p:cNvPr id="5" name="Picture 4" descr="Two boys making funny faces&#10;&#10;Description automatically generated">
            <a:extLst>
              <a:ext uri="{FF2B5EF4-FFF2-40B4-BE49-F238E27FC236}">
                <a16:creationId xmlns:a16="http://schemas.microsoft.com/office/drawing/2014/main" id="{0CC0A8ED-5E3E-10E2-692B-52CAE731C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929755" y="4298123"/>
            <a:ext cx="3134140" cy="2336801"/>
          </a:xfrm>
          <a:prstGeom prst="rect">
            <a:avLst/>
          </a:prstGeom>
        </p:spPr>
      </p:pic>
      <p:pic>
        <p:nvPicPr>
          <p:cNvPr id="6" name="Picture 5" descr="Two boys standing on a tennis court&#10;&#10;Description automatically generated">
            <a:extLst>
              <a:ext uri="{FF2B5EF4-FFF2-40B4-BE49-F238E27FC236}">
                <a16:creationId xmlns:a16="http://schemas.microsoft.com/office/drawing/2014/main" id="{8552CEFA-2868-9E8E-2570-EAD72FE841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359" b="18499"/>
          <a:stretch/>
        </p:blipFill>
        <p:spPr>
          <a:xfrm>
            <a:off x="8462341" y="178904"/>
            <a:ext cx="3097163" cy="336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75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B3684CCF-CEBB-4D8E-A366-95E43D4C7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985A7B-55AD-1994-7197-A8C7C276B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960945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Year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9F8F3C-940D-BA0A-6C8B-CF172DC13F94}"/>
              </a:ext>
            </a:extLst>
          </p:cNvPr>
          <p:cNvSpPr txBox="1"/>
          <p:nvPr/>
        </p:nvSpPr>
        <p:spPr>
          <a:xfrm>
            <a:off x="838201" y="1379927"/>
            <a:ext cx="4962216" cy="4797036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t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u="sng" dirty="0"/>
              <a:t>Trusting others- </a:t>
            </a:r>
            <a:r>
              <a:rPr lang="en-US" sz="2400" dirty="0"/>
              <a:t>The children trusted their friends to lead the warm-up for the PE lesson. 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u="sng" dirty="0"/>
              <a:t>Sharing</a:t>
            </a:r>
            <a:r>
              <a:rPr lang="en-US" sz="2400" dirty="0"/>
              <a:t> The children are sharing the clues to find the answers to questions. </a:t>
            </a:r>
          </a:p>
          <a:p>
            <a:pPr marL="114300" indent="-3429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u="sng" dirty="0"/>
              <a:t>Having consideration of others-</a:t>
            </a:r>
            <a:r>
              <a:rPr lang="en-US" sz="2400" dirty="0"/>
              <a:t> </a:t>
            </a:r>
            <a:r>
              <a:rPr lang="en-US" sz="2400" dirty="0">
                <a:solidFill>
                  <a:srgbClr val="242424"/>
                </a:solidFill>
                <a:latin typeface="Century Gothic"/>
                <a:cs typeface="Segoe UI"/>
              </a:rPr>
              <a:t>The children read each other's stories and were considerate when discussing their story lines and ideas. 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30" name="Arc 29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10869" y="-729072"/>
            <a:ext cx="4083433" cy="408343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9" descr="A group of children in a classroom&#10;&#10;Description automatically generated">
            <a:extLst>
              <a:ext uri="{FF2B5EF4-FFF2-40B4-BE49-F238E27FC236}">
                <a16:creationId xmlns:a16="http://schemas.microsoft.com/office/drawing/2014/main" id="{A0CD4ABE-B45B-7A45-EBE3-F2E1AFB149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1055" r="4531"/>
          <a:stretch/>
        </p:blipFill>
        <p:spPr>
          <a:xfrm>
            <a:off x="7701053" y="2154218"/>
            <a:ext cx="4237549" cy="2541598"/>
          </a:xfrm>
        </p:spPr>
      </p:pic>
      <p:pic>
        <p:nvPicPr>
          <p:cNvPr id="3" name="Picture 2" descr="A group of kids in a classroom&#10;&#10;Description automatically generated">
            <a:extLst>
              <a:ext uri="{FF2B5EF4-FFF2-40B4-BE49-F238E27FC236}">
                <a16:creationId xmlns:a16="http://schemas.microsoft.com/office/drawing/2014/main" id="{EE94E4E9-13C9-313A-104B-8E6D46DC8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0799" y="4249857"/>
            <a:ext cx="3693723" cy="2340814"/>
          </a:xfrm>
          <a:prstGeom prst="rect">
            <a:avLst/>
          </a:prstGeom>
        </p:spPr>
      </p:pic>
      <p:pic>
        <p:nvPicPr>
          <p:cNvPr id="12" name="Picture 11" descr="A group of people doing stretching in a room&#10;&#10;Description automatically generated">
            <a:extLst>
              <a:ext uri="{FF2B5EF4-FFF2-40B4-BE49-F238E27FC236}">
                <a16:creationId xmlns:a16="http://schemas.microsoft.com/office/drawing/2014/main" id="{D16F6556-02FF-8F98-C8EF-FAE4D1F75C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3984" y="345955"/>
            <a:ext cx="5116184" cy="2039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711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!!Arc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A9507E8-113F-144B-FABE-5A5F22B50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17" y="880572"/>
            <a:ext cx="4425962" cy="834846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Year 4</a:t>
            </a:r>
          </a:p>
        </p:txBody>
      </p:sp>
      <p:pic>
        <p:nvPicPr>
          <p:cNvPr id="4" name="Content Placeholder 3" descr="A group of children playing a piano&#10;&#10;Description automatically generated">
            <a:extLst>
              <a:ext uri="{FF2B5EF4-FFF2-40B4-BE49-F238E27FC236}">
                <a16:creationId xmlns:a16="http://schemas.microsoft.com/office/drawing/2014/main" id="{5A31F94A-AA0B-CBC6-8980-6EF575572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899"/>
          <a:stretch/>
        </p:blipFill>
        <p:spPr>
          <a:xfrm>
            <a:off x="5733768" y="-1"/>
            <a:ext cx="6458232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9" name="!!Rectangle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269" y="4274457"/>
            <a:ext cx="825256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!!Oval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14D567-FF37-DE45-1738-11A33CE18F0A}"/>
              </a:ext>
            </a:extLst>
          </p:cNvPr>
          <p:cNvSpPr txBox="1"/>
          <p:nvPr/>
        </p:nvSpPr>
        <p:spPr>
          <a:xfrm>
            <a:off x="138022" y="1834551"/>
            <a:ext cx="3950898" cy="255454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 algn="ctr">
              <a:buFont typeface="Arial"/>
              <a:buChar char="•"/>
            </a:pPr>
            <a:r>
              <a:rPr lang="en-US" sz="2000" b="1" u="sng" dirty="0">
                <a:solidFill>
                  <a:srgbClr val="242424"/>
                </a:solidFill>
                <a:latin typeface="Century Gothic"/>
                <a:cs typeface="Segoe UI"/>
              </a:rPr>
              <a:t>Having consideration of others</a:t>
            </a:r>
            <a:r>
              <a:rPr lang="en-US" sz="2000" dirty="0">
                <a:solidFill>
                  <a:srgbClr val="242424"/>
                </a:solidFill>
                <a:latin typeface="Century Gothic"/>
                <a:cs typeface="Segoe UI"/>
              </a:rPr>
              <a:t>- In Year 4 we share and are considerate of others when learning to play the keyboards. We support each other and congratulate each other when we achieve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984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D2B783EE-0239-4717-BBEA-8C9EAC61C8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C40233-6558-878A-7EE2-AF8466FDA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7075"/>
            <a:ext cx="5120561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Year 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8AE87D-5DB1-5CF4-59F6-0F2810509D25}"/>
              </a:ext>
            </a:extLst>
          </p:cNvPr>
          <p:cNvSpPr txBox="1"/>
          <p:nvPr/>
        </p:nvSpPr>
        <p:spPr>
          <a:xfrm>
            <a:off x="838201" y="1825625"/>
            <a:ext cx="5092194" cy="4351338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b="1" u="sng" dirty="0"/>
              <a:t>Sharing-</a:t>
            </a:r>
            <a:r>
              <a:rPr lang="en-US" sz="2400" dirty="0"/>
              <a:t> 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400" dirty="0"/>
              <a:t>The children are sharing paints in an art lesson for world book day. Working together, sharing and taking turns.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7B99495-F43F-4D80-A44F-2CB4764EB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Picture 5" descr="A group of children painting on paper&#10;&#10;Description automatically generated">
            <a:extLst>
              <a:ext uri="{FF2B5EF4-FFF2-40B4-BE49-F238E27FC236}">
                <a16:creationId xmlns:a16="http://schemas.microsoft.com/office/drawing/2014/main" id="{F9B4A98C-C144-83B7-A9BB-159BFC0A5F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3548" r="2" b="16247"/>
          <a:stretch/>
        </p:blipFill>
        <p:spPr>
          <a:xfrm>
            <a:off x="7901259" y="2727729"/>
            <a:ext cx="4290741" cy="4130271"/>
          </a:xfrm>
          <a:custGeom>
            <a:avLst/>
            <a:gdLst/>
            <a:ahLst/>
            <a:cxnLst/>
            <a:rect l="l" t="t" r="r" b="b"/>
            <a:pathLst>
              <a:path w="4290741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1" y="751286"/>
                </a:lnTo>
                <a:lnTo>
                  <a:pt x="4290741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</p:pic>
      <p:sp>
        <p:nvSpPr>
          <p:cNvPr id="15" name="Arc 14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A group of boys painting on paper&#10;&#10;Description automatically generated">
            <a:extLst>
              <a:ext uri="{FF2B5EF4-FFF2-40B4-BE49-F238E27FC236}">
                <a16:creationId xmlns:a16="http://schemas.microsoft.com/office/drawing/2014/main" id="{3A5F29A3-FF36-C940-24EC-E3190517367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595" r="1" b="3247"/>
          <a:stretch/>
        </p:blipFill>
        <p:spPr>
          <a:xfrm>
            <a:off x="6261607" y="1"/>
            <a:ext cx="3519312" cy="3007909"/>
          </a:xfrm>
          <a:custGeom>
            <a:avLst/>
            <a:gdLst/>
            <a:ahLst/>
            <a:cxnLst/>
            <a:rect l="l" t="t" r="r" b="b"/>
            <a:pathLst>
              <a:path w="3519312" h="3007909">
                <a:moveTo>
                  <a:pt x="519780" y="0"/>
                </a:moveTo>
                <a:lnTo>
                  <a:pt x="2999532" y="0"/>
                </a:lnTo>
                <a:lnTo>
                  <a:pt x="3003921" y="3989"/>
                </a:lnTo>
                <a:cubicBezTo>
                  <a:pt x="3322356" y="322424"/>
                  <a:pt x="3519312" y="762338"/>
                  <a:pt x="3519312" y="1248253"/>
                </a:cubicBezTo>
                <a:cubicBezTo>
                  <a:pt x="3519312" y="2220084"/>
                  <a:pt x="2731487" y="3007909"/>
                  <a:pt x="1759656" y="3007909"/>
                </a:cubicBezTo>
                <a:cubicBezTo>
                  <a:pt x="787826" y="3007909"/>
                  <a:pt x="0" y="2220084"/>
                  <a:pt x="0" y="1248253"/>
                </a:cubicBezTo>
                <a:cubicBezTo>
                  <a:pt x="0" y="762338"/>
                  <a:pt x="196957" y="322424"/>
                  <a:pt x="515392" y="3989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063725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E817EB35-4D5C-493B-8459-98C99FD166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D8A997C-E1D0-E3A3-6630-55CBE0158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45810"/>
            <a:ext cx="4024510" cy="1325563"/>
          </a:xfrm>
        </p:spPr>
        <p:txBody>
          <a:bodyPr>
            <a:normAutofit/>
          </a:bodyPr>
          <a:lstStyle/>
          <a:p>
            <a:r>
              <a:rPr lang="en-GB" dirty="0"/>
              <a:t>Year 6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BF8F8B4-8B4F-D37E-56E2-0BC356816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749" y="1408682"/>
            <a:ext cx="4498963" cy="476828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b="1" u="sng" dirty="0"/>
              <a:t>Trusting Others- </a:t>
            </a:r>
            <a:r>
              <a:rPr lang="en-US" dirty="0"/>
              <a:t>Pupils in Year 6 working together and showing great trust during an OAA PE lesson.</a:t>
            </a:r>
            <a:endParaRPr lang="en-US"/>
          </a:p>
          <a:p>
            <a:r>
              <a:rPr lang="en-US" b="1" dirty="0">
                <a:latin typeface="Century Gothic"/>
              </a:rPr>
              <a:t>Playing Nicely- </a:t>
            </a:r>
            <a:r>
              <a:rPr lang="en-US" dirty="0">
                <a:latin typeface="Century Gothic"/>
              </a:rPr>
              <a:t>Year 6 having fun with friends at the Halloween disco.</a:t>
            </a:r>
            <a:endParaRPr lang="en-US">
              <a:latin typeface="Century Gothic"/>
            </a:endParaRPr>
          </a:p>
          <a:p>
            <a:r>
              <a:rPr lang="en-US" b="1" dirty="0">
                <a:latin typeface="Century Gothic"/>
              </a:rPr>
              <a:t>Loving Others- </a:t>
            </a:r>
            <a:r>
              <a:rPr lang="en-US" dirty="0">
                <a:latin typeface="Century Gothic"/>
              </a:rPr>
              <a:t>Year 6 enjoying a Christmas party whilst looking after their buddies.</a:t>
            </a:r>
          </a:p>
          <a:p>
            <a:r>
              <a:rPr lang="en-US" b="1" dirty="0">
                <a:latin typeface="Century Gothic"/>
              </a:rPr>
              <a:t>Helping My Friends- </a:t>
            </a:r>
            <a:r>
              <a:rPr lang="en-US" dirty="0">
                <a:latin typeface="Century Gothic"/>
              </a:rPr>
              <a:t>Pupils in Year 6 helping to edit each other’s work.</a:t>
            </a:r>
            <a:r>
              <a:rPr lang="en-US" sz="1400" dirty="0">
                <a:latin typeface="Corbel"/>
              </a:rPr>
              <a:t> </a:t>
            </a:r>
            <a:endParaRPr lang="en-US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1" name="Picture 10" descr="Two boys sitting at a desk looking at papers&#10;&#10;Description automatically generated">
            <a:extLst>
              <a:ext uri="{FF2B5EF4-FFF2-40B4-BE49-F238E27FC236}">
                <a16:creationId xmlns:a16="http://schemas.microsoft.com/office/drawing/2014/main" id="{9BB61375-60D9-B946-BC0C-AFC3E22B6C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783" r="12857" b="-1"/>
          <a:stretch/>
        </p:blipFill>
        <p:spPr>
          <a:xfrm>
            <a:off x="5463622" y="3154859"/>
            <a:ext cx="4030579" cy="3703141"/>
          </a:xfrm>
          <a:custGeom>
            <a:avLst/>
            <a:gdLst/>
            <a:ahLst/>
            <a:cxnLst/>
            <a:rect l="l" t="t" r="r" b="b"/>
            <a:pathLst>
              <a:path w="4030579" h="3703141">
                <a:moveTo>
                  <a:pt x="2015289" y="0"/>
                </a:moveTo>
                <a:cubicBezTo>
                  <a:pt x="3128303" y="0"/>
                  <a:pt x="4030579" y="902277"/>
                  <a:pt x="4030579" y="2015290"/>
                </a:cubicBezTo>
                <a:cubicBezTo>
                  <a:pt x="4030579" y="2710923"/>
                  <a:pt x="3678127" y="3324237"/>
                  <a:pt x="3142057" y="3686399"/>
                </a:cubicBezTo>
                <a:lnTo>
                  <a:pt x="3114499" y="3703141"/>
                </a:lnTo>
                <a:lnTo>
                  <a:pt x="916080" y="3703141"/>
                </a:lnTo>
                <a:lnTo>
                  <a:pt x="888522" y="3686399"/>
                </a:lnTo>
                <a:cubicBezTo>
                  <a:pt x="352452" y="3324237"/>
                  <a:pt x="0" y="2710923"/>
                  <a:pt x="0" y="2015290"/>
                </a:cubicBezTo>
                <a:cubicBezTo>
                  <a:pt x="0" y="902277"/>
                  <a:pt x="902277" y="0"/>
                  <a:pt x="2015289" y="0"/>
                </a:cubicBezTo>
                <a:close/>
              </a:path>
            </a:pathLst>
          </a:custGeom>
        </p:spPr>
      </p:pic>
      <p:sp>
        <p:nvSpPr>
          <p:cNvPr id="42" name="Arc 41">
            <a:extLst>
              <a:ext uri="{FF2B5EF4-FFF2-40B4-BE49-F238E27FC236}">
                <a16:creationId xmlns:a16="http://schemas.microsoft.com/office/drawing/2014/main" id="{70BEB1E7-2F88-40BC-B73D-42E5B6F80B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640269" flipV="1">
            <a:off x="5245001" y="-898909"/>
            <a:ext cx="3944178" cy="3944178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 descr="A group of kids sitting at a table with food&#10;&#10;Description automatically generated">
            <a:extLst>
              <a:ext uri="{FF2B5EF4-FFF2-40B4-BE49-F238E27FC236}">
                <a16:creationId xmlns:a16="http://schemas.microsoft.com/office/drawing/2014/main" id="{D4B2ED98-DAF3-90B7-B71A-EA0F7C7D92D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716" r="9989" b="2"/>
          <a:stretch/>
        </p:blipFill>
        <p:spPr>
          <a:xfrm>
            <a:off x="5703339" y="10"/>
            <a:ext cx="2807700" cy="2440162"/>
          </a:xfrm>
          <a:custGeom>
            <a:avLst/>
            <a:gdLst/>
            <a:ahLst/>
            <a:cxnLst/>
            <a:rect l="l" t="t" r="r" b="b"/>
            <a:pathLst>
              <a:path w="3343282" h="2905646">
                <a:moveTo>
                  <a:pt x="546801" y="0"/>
                </a:moveTo>
                <a:lnTo>
                  <a:pt x="2796481" y="0"/>
                </a:lnTo>
                <a:lnTo>
                  <a:pt x="2853670" y="51976"/>
                </a:lnTo>
                <a:cubicBezTo>
                  <a:pt x="3156177" y="354484"/>
                  <a:pt x="3343282" y="772394"/>
                  <a:pt x="3343282" y="1234005"/>
                </a:cubicBezTo>
                <a:cubicBezTo>
                  <a:pt x="3343282" y="2157227"/>
                  <a:pt x="2594863" y="2905646"/>
                  <a:pt x="1671641" y="2905646"/>
                </a:cubicBezTo>
                <a:cubicBezTo>
                  <a:pt x="748420" y="2905646"/>
                  <a:pt x="0" y="2157227"/>
                  <a:pt x="0" y="1234005"/>
                </a:cubicBezTo>
                <a:cubicBezTo>
                  <a:pt x="0" y="772394"/>
                  <a:pt x="187105" y="354484"/>
                  <a:pt x="489613" y="51976"/>
                </a:cubicBezTo>
                <a:close/>
              </a:path>
            </a:pathLst>
          </a:custGeom>
        </p:spPr>
      </p:pic>
      <p:pic>
        <p:nvPicPr>
          <p:cNvPr id="8" name="Content Placeholder 7" descr="A group of girls holding hula hoops&#10;&#10;Description automatically generated">
            <a:extLst>
              <a:ext uri="{FF2B5EF4-FFF2-40B4-BE49-F238E27FC236}">
                <a16:creationId xmlns:a16="http://schemas.microsoft.com/office/drawing/2014/main" id="{74069106-F59B-FD78-BC79-3A2DF896143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186" r="1" b="1358"/>
          <a:stretch/>
        </p:blipFill>
        <p:spPr>
          <a:xfrm>
            <a:off x="8754646" y="130500"/>
            <a:ext cx="3437355" cy="3870794"/>
          </a:xfrm>
          <a:custGeom>
            <a:avLst/>
            <a:gdLst/>
            <a:ahLst/>
            <a:cxnLst/>
            <a:rect l="l" t="t" r="r" b="b"/>
            <a:pathLst>
              <a:path w="3437355" h="3870794">
                <a:moveTo>
                  <a:pt x="1935397" y="0"/>
                </a:moveTo>
                <a:cubicBezTo>
                  <a:pt x="2536648" y="0"/>
                  <a:pt x="3073863" y="274168"/>
                  <a:pt x="3428843" y="704305"/>
                </a:cubicBezTo>
                <a:lnTo>
                  <a:pt x="3437355" y="715687"/>
                </a:lnTo>
                <a:lnTo>
                  <a:pt x="3437355" y="3155107"/>
                </a:lnTo>
                <a:lnTo>
                  <a:pt x="3428843" y="3166489"/>
                </a:lnTo>
                <a:cubicBezTo>
                  <a:pt x="3073863" y="3596626"/>
                  <a:pt x="2536648" y="3870794"/>
                  <a:pt x="1935397" y="3870794"/>
                </a:cubicBezTo>
                <a:cubicBezTo>
                  <a:pt x="866507" y="3870794"/>
                  <a:pt x="0" y="3004287"/>
                  <a:pt x="0" y="1935397"/>
                </a:cubicBezTo>
                <a:cubicBezTo>
                  <a:pt x="0" y="866507"/>
                  <a:pt x="866507" y="0"/>
                  <a:pt x="1935397" y="0"/>
                </a:cubicBezTo>
                <a:close/>
              </a:path>
            </a:pathLst>
          </a:custGeom>
        </p:spPr>
      </p:pic>
      <p:pic>
        <p:nvPicPr>
          <p:cNvPr id="9" name="Picture 8" descr="A group of girls wearing clothing&#10;&#10;Description automatically generated">
            <a:extLst>
              <a:ext uri="{FF2B5EF4-FFF2-40B4-BE49-F238E27FC236}">
                <a16:creationId xmlns:a16="http://schemas.microsoft.com/office/drawing/2014/main" id="{B1BEFB35-5E77-8039-66A1-02B2784C35B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2769" r="6720" b="4"/>
          <a:stretch/>
        </p:blipFill>
        <p:spPr>
          <a:xfrm>
            <a:off x="9747782" y="4266966"/>
            <a:ext cx="2444218" cy="2591034"/>
          </a:xfrm>
          <a:custGeom>
            <a:avLst/>
            <a:gdLst/>
            <a:ahLst/>
            <a:cxnLst/>
            <a:rect l="l" t="t" r="r" b="b"/>
            <a:pathLst>
              <a:path w="2444218" h="2591034">
                <a:moveTo>
                  <a:pt x="1511006" y="0"/>
                </a:moveTo>
                <a:cubicBezTo>
                  <a:pt x="1823946" y="0"/>
                  <a:pt x="2114666" y="95133"/>
                  <a:pt x="2355824" y="258056"/>
                </a:cubicBezTo>
                <a:lnTo>
                  <a:pt x="2444218" y="324156"/>
                </a:lnTo>
                <a:lnTo>
                  <a:pt x="2444218" y="2591034"/>
                </a:lnTo>
                <a:lnTo>
                  <a:pt x="455311" y="2591034"/>
                </a:lnTo>
                <a:lnTo>
                  <a:pt x="442564" y="2579449"/>
                </a:lnTo>
                <a:cubicBezTo>
                  <a:pt x="169125" y="2306011"/>
                  <a:pt x="0" y="1928259"/>
                  <a:pt x="0" y="1511006"/>
                </a:cubicBezTo>
                <a:cubicBezTo>
                  <a:pt x="0" y="676501"/>
                  <a:pt x="676501" y="0"/>
                  <a:pt x="1511006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48538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A7BA06D-B3FF-4E91-8639-B4569AE3AA2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208695" y="1"/>
            <a:ext cx="1135066" cy="477997"/>
          </a:xfrm>
          <a:custGeom>
            <a:avLst/>
            <a:gdLst/>
            <a:ahLst/>
            <a:cxnLst/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2B30C86D-5A07-48BC-9C9D-6F9A2DB1E9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V="1">
            <a:off x="555710" y="106482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A1D7EC86-7CB9-431D-8AC3-8AAF0440B16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D4B9777F-B610-419B-9193-80306388F3E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!!Arc">
            <a:extLst>
              <a:ext uri="{FF2B5EF4-FFF2-40B4-BE49-F238E27FC236}">
                <a16:creationId xmlns:a16="http://schemas.microsoft.com/office/drawing/2014/main" id="{311F016A-A753-449B-9EA6-322199B7119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1427715">
            <a:off x="1108520" y="775849"/>
            <a:ext cx="2987899" cy="2987899"/>
          </a:xfrm>
          <a:prstGeom prst="arc">
            <a:avLst>
              <a:gd name="adj1" fmla="val 16200000"/>
              <a:gd name="adj2" fmla="val 2287352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0C50DF9-3193-644C-7E14-F81184301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17" y="708044"/>
            <a:ext cx="4425962" cy="96424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Year 6</a:t>
            </a:r>
          </a:p>
        </p:txBody>
      </p:sp>
      <p:pic>
        <p:nvPicPr>
          <p:cNvPr id="4" name="Content Placeholder 3" descr="A child writing on a piece of paper&#10;&#10;Description automatically generated">
            <a:extLst>
              <a:ext uri="{FF2B5EF4-FFF2-40B4-BE49-F238E27FC236}">
                <a16:creationId xmlns:a16="http://schemas.microsoft.com/office/drawing/2014/main" id="{E1A59FE8-B294-AC57-B8FC-3878406E8BC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2" b="20621"/>
          <a:stretch/>
        </p:blipFill>
        <p:spPr>
          <a:xfrm>
            <a:off x="5733768" y="-1"/>
            <a:ext cx="6458232" cy="6858001"/>
          </a:xfrm>
          <a:custGeom>
            <a:avLst/>
            <a:gdLst/>
            <a:ahLst/>
            <a:cxnLst/>
            <a:rect l="l" t="t" r="r" b="b"/>
            <a:pathLst>
              <a:path w="6458232" h="6858001">
                <a:moveTo>
                  <a:pt x="2209000" y="0"/>
                </a:moveTo>
                <a:lnTo>
                  <a:pt x="6458232" y="0"/>
                </a:lnTo>
                <a:lnTo>
                  <a:pt x="6458232" y="6858001"/>
                </a:lnTo>
                <a:lnTo>
                  <a:pt x="651045" y="6858001"/>
                </a:lnTo>
                <a:lnTo>
                  <a:pt x="635146" y="6830200"/>
                </a:lnTo>
                <a:cubicBezTo>
                  <a:pt x="230085" y="6080469"/>
                  <a:pt x="0" y="5221296"/>
                  <a:pt x="0" y="4308089"/>
                </a:cubicBezTo>
                <a:cubicBezTo>
                  <a:pt x="0" y="2572997"/>
                  <a:pt x="830606" y="1032965"/>
                  <a:pt x="2113832" y="68046"/>
                </a:cubicBezTo>
                <a:close/>
              </a:path>
            </a:pathLst>
          </a:custGeom>
        </p:spPr>
      </p:pic>
      <p:sp>
        <p:nvSpPr>
          <p:cNvPr id="19" name="!!Rectangle">
            <a:extLst>
              <a:ext uri="{FF2B5EF4-FFF2-40B4-BE49-F238E27FC236}">
                <a16:creationId xmlns:a16="http://schemas.microsoft.com/office/drawing/2014/main" id="{95106A28-883A-4993-BF9E-C403B81A8D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94269" y="4274457"/>
            <a:ext cx="825256" cy="825256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!!Oval">
            <a:extLst>
              <a:ext uri="{FF2B5EF4-FFF2-40B4-BE49-F238E27FC236}">
                <a16:creationId xmlns:a16="http://schemas.microsoft.com/office/drawing/2014/main" id="{F5AE4E4F-9F4C-43ED-8299-9BD63B74E8F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742" y="5649686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DD0F39-BCD4-6AE3-79FE-77F1EF1A0392}"/>
              </a:ext>
            </a:extLst>
          </p:cNvPr>
          <p:cNvSpPr txBox="1"/>
          <p:nvPr/>
        </p:nvSpPr>
        <p:spPr>
          <a:xfrm>
            <a:off x="554966" y="1820173"/>
            <a:ext cx="274320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u="sng" dirty="0"/>
              <a:t>Having consideration for others- </a:t>
            </a:r>
            <a:r>
              <a:rPr lang="en-US" dirty="0"/>
              <a:t>During their war poetry English topic, the Year children showed consideration for those who fought and are still fighting for their country.</a:t>
            </a:r>
          </a:p>
        </p:txBody>
      </p:sp>
    </p:spTree>
    <p:extLst>
      <p:ext uri="{BB962C8B-B14F-4D97-AF65-F5344CB8AC3E}">
        <p14:creationId xmlns:p14="http://schemas.microsoft.com/office/powerpoint/2010/main" val="2509962892"/>
      </p:ext>
    </p:extLst>
  </p:cSld>
  <p:clrMapOvr>
    <a:masterClrMapping/>
  </p:clrMapOvr>
</p:sld>
</file>

<file path=ppt/theme/theme1.xml><?xml version="1.0" encoding="utf-8"?>
<a:theme xmlns:a="http://schemas.openxmlformats.org/drawingml/2006/main" name="ShapesVTI">
  <a:themeElements>
    <a:clrScheme name="Office">
      <a:dk1>
        <a:srgbClr val="000000"/>
      </a:dk1>
      <a:lt1>
        <a:srgbClr val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Festival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apesVTI" id="{C78D20FD-A872-4243-8597-B534C62538FF}" vid="{7CAFCCF9-7834-41D6-B6AB-7D225A18A4E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989E7AF022E044B181FC5AD5C56197" ma:contentTypeVersion="14" ma:contentTypeDescription="Create a new document." ma:contentTypeScope="" ma:versionID="370aa8d8ad1e741f69cee65e0134ac08">
  <xsd:schema xmlns:xsd="http://www.w3.org/2001/XMLSchema" xmlns:xs="http://www.w3.org/2001/XMLSchema" xmlns:p="http://schemas.microsoft.com/office/2006/metadata/properties" xmlns:ns2="78f7fbac-198d-4732-aebb-0c31036b5198" xmlns:ns3="6ab77aeb-901e-4027-a365-45364c002400" targetNamespace="http://schemas.microsoft.com/office/2006/metadata/properties" ma:root="true" ma:fieldsID="3e2a006f74303a55c758d3d17a1782e1" ns2:_="" ns3:_="">
    <xsd:import namespace="78f7fbac-198d-4732-aebb-0c31036b5198"/>
    <xsd:import namespace="6ab77aeb-901e-4027-a365-45364c0024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f7fbac-198d-4732-aebb-0c31036b5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f558b73c-dcba-4780-9496-9d9de7a861b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b77aeb-901e-4027-a365-45364c00240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128fbf1-8297-4de0-89fb-5d00bc809cbd}" ma:internalName="TaxCatchAll" ma:showField="CatchAllData" ma:web="6ab77aeb-901e-4027-a365-45364c0024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f7fbac-198d-4732-aebb-0c31036b5198">
      <Terms xmlns="http://schemas.microsoft.com/office/infopath/2007/PartnerControls"/>
    </lcf76f155ced4ddcb4097134ff3c332f>
    <TaxCatchAll xmlns="6ab77aeb-901e-4027-a365-45364c002400" xsi:nil="true"/>
  </documentManagement>
</p:properties>
</file>

<file path=customXml/itemProps1.xml><?xml version="1.0" encoding="utf-8"?>
<ds:datastoreItem xmlns:ds="http://schemas.openxmlformats.org/officeDocument/2006/customXml" ds:itemID="{DCC992AE-6321-469F-B894-E7398ACD83C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8f7fbac-198d-4732-aebb-0c31036b5198"/>
    <ds:schemaRef ds:uri="6ab77aeb-901e-4027-a365-45364c0024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6DE3E99-59BC-4CC8-A3B8-6851D23A2A2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47D412A-5899-442A-8C37-F0317A365A93}">
  <ds:schemaRefs>
    <ds:schemaRef ds:uri="http://schemas.microsoft.com/office/2006/documentManagement/types"/>
    <ds:schemaRef ds:uri="http://purl.org/dc/dcmitype/"/>
    <ds:schemaRef ds:uri="78f7fbac-198d-4732-aebb-0c31036b5198"/>
    <ds:schemaRef ds:uri="6ab77aeb-901e-4027-a365-45364c002400"/>
    <ds:schemaRef ds:uri="http://purl.org/dc/elements/1.1/"/>
    <ds:schemaRef ds:uri="http://schemas.openxmlformats.org/package/2006/metadata/core-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211</Words>
  <Application>Microsoft Office PowerPoint</Application>
  <PresentationFormat>Widescreen</PresentationFormat>
  <Paragraphs>76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Century Gothic</vt:lpstr>
      <vt:lpstr>Corbel</vt:lpstr>
      <vt:lpstr>Segoe UI</vt:lpstr>
      <vt:lpstr>ShapesVTI</vt:lpstr>
      <vt:lpstr>Loving God in all we do</vt:lpstr>
      <vt:lpstr>Values:</vt:lpstr>
      <vt:lpstr>Reception</vt:lpstr>
      <vt:lpstr>Reception</vt:lpstr>
      <vt:lpstr>Reception</vt:lpstr>
      <vt:lpstr>Year 1</vt:lpstr>
      <vt:lpstr>Year 1 </vt:lpstr>
      <vt:lpstr>Year 2</vt:lpstr>
      <vt:lpstr>Year 2</vt:lpstr>
      <vt:lpstr>Year 3 </vt:lpstr>
      <vt:lpstr>Year 3</vt:lpstr>
      <vt:lpstr>Year 4</vt:lpstr>
      <vt:lpstr>Year 5</vt:lpstr>
      <vt:lpstr>Year 6</vt:lpstr>
      <vt:lpstr>Year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Beth Whiteside</dc:creator>
  <cp:lastModifiedBy>Beth Whiteside</cp:lastModifiedBy>
  <cp:revision>517</cp:revision>
  <dcterms:created xsi:type="dcterms:W3CDTF">2024-03-19T17:32:26Z</dcterms:created>
  <dcterms:modified xsi:type="dcterms:W3CDTF">2024-09-10T14:34:30Z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0x0101001C989E7AF022E044B181FC5AD5C56197</vt:lpwstr>
  </property>
  <property fmtid="{D5CDD505-2E9C-101B-9397-08002B2CF9AE}" pid="3" name="MediaServiceImageTags">
    <vt:lpwstr/>
  </property>
</Properties>
</file>