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9"/>
  </p:notesMasterIdLst>
  <p:handoutMasterIdLst>
    <p:handoutMasterId r:id="rId30"/>
  </p:handoutMasterIdLst>
  <p:sldIdLst>
    <p:sldId id="266" r:id="rId2"/>
    <p:sldId id="277" r:id="rId3"/>
    <p:sldId id="267" r:id="rId4"/>
    <p:sldId id="312" r:id="rId5"/>
    <p:sldId id="328" r:id="rId6"/>
    <p:sldId id="329" r:id="rId7"/>
    <p:sldId id="321" r:id="rId8"/>
    <p:sldId id="268" r:id="rId9"/>
    <p:sldId id="315" r:id="rId10"/>
    <p:sldId id="316" r:id="rId11"/>
    <p:sldId id="320" r:id="rId12"/>
    <p:sldId id="317" r:id="rId13"/>
    <p:sldId id="313" r:id="rId14"/>
    <p:sldId id="265" r:id="rId15"/>
    <p:sldId id="301" r:id="rId16"/>
    <p:sldId id="318" r:id="rId17"/>
    <p:sldId id="319" r:id="rId18"/>
    <p:sldId id="314" r:id="rId19"/>
    <p:sldId id="303" r:id="rId20"/>
    <p:sldId id="322" r:id="rId21"/>
    <p:sldId id="310" r:id="rId22"/>
    <p:sldId id="323" r:id="rId23"/>
    <p:sldId id="327" r:id="rId24"/>
    <p:sldId id="324" r:id="rId25"/>
    <p:sldId id="325" r:id="rId26"/>
    <p:sldId id="326" r:id="rId27"/>
    <p:sldId id="304" r:id="rId28"/>
  </p:sldIdLst>
  <p:sldSz cx="9144000" cy="6858000" type="screen4x3"/>
  <p:notesSz cx="6797675" cy="9926638"/>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89" autoAdjust="0"/>
  </p:normalViewPr>
  <p:slideViewPr>
    <p:cSldViewPr>
      <p:cViewPr varScale="1">
        <p:scale>
          <a:sx n="105" d="100"/>
          <a:sy n="105" d="100"/>
        </p:scale>
        <p:origin x="17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AB0416-9A9D-D010-EE2E-EB8F4709F3CA}"/>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3B857D99-BF32-AC7B-1143-8A24B8323003}"/>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C2611EC-5F34-441F-97B8-FA7DB53327C1}" type="datetimeFigureOut">
              <a:rPr lang="en-GB"/>
              <a:pPr>
                <a:defRPr/>
              </a:pPr>
              <a:t>23/09/2026</a:t>
            </a:fld>
            <a:endParaRPr lang="en-GB"/>
          </a:p>
        </p:txBody>
      </p:sp>
      <p:sp>
        <p:nvSpPr>
          <p:cNvPr id="4" name="Footer Placeholder 3">
            <a:extLst>
              <a:ext uri="{FF2B5EF4-FFF2-40B4-BE49-F238E27FC236}">
                <a16:creationId xmlns:a16="http://schemas.microsoft.com/office/drawing/2014/main" id="{84EC0A11-C395-771D-17E1-702EC0069D99}"/>
              </a:ext>
            </a:extLst>
          </p:cNvPr>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id="{074DC931-9D96-84B8-94D8-71FDB3A266F1}"/>
              </a:ext>
            </a:extLst>
          </p:cNvPr>
          <p:cNvSpPr>
            <a:spLocks noGrp="1"/>
          </p:cNvSpPr>
          <p:nvPr>
            <p:ph type="sldNum" sz="quarter" idx="3"/>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6A67F3F2-C2FF-4095-91A5-4CC9EF059F58}"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2EE85C-C904-80F5-8ECE-4BC874CAA4BF}"/>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F2E10CE1-BE92-CD7A-D678-B74100946964}"/>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Arial" charset="0"/>
              </a:defRPr>
            </a:lvl1pPr>
          </a:lstStyle>
          <a:p>
            <a:pPr>
              <a:defRPr/>
            </a:pPr>
            <a:fld id="{2EC9487D-974D-459F-B1DE-74820090C7BC}" type="datetimeFigureOut">
              <a:rPr lang="en-GB"/>
              <a:pPr>
                <a:defRPr/>
              </a:pPr>
              <a:t>23/09/2026</a:t>
            </a:fld>
            <a:endParaRPr lang="en-GB"/>
          </a:p>
        </p:txBody>
      </p:sp>
      <p:sp>
        <p:nvSpPr>
          <p:cNvPr id="4" name="Slide Image Placeholder 3">
            <a:extLst>
              <a:ext uri="{FF2B5EF4-FFF2-40B4-BE49-F238E27FC236}">
                <a16:creationId xmlns:a16="http://schemas.microsoft.com/office/drawing/2014/main" id="{C4CCC96F-D4BD-859C-F131-412D0434DA24}"/>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8CCC05CE-C7B4-DFEA-373D-48AC1231F801}"/>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A8E80BA5-28CD-43E2-670C-572B8B7891A3}"/>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66F0BAEC-33DF-81B4-7826-17715955410F}"/>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5FFA09B4-E300-4702-B420-645FE5FD0095}"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2">
            <a:extLst>
              <a:ext uri="{FF2B5EF4-FFF2-40B4-BE49-F238E27FC236}">
                <a16:creationId xmlns:a16="http://schemas.microsoft.com/office/drawing/2014/main" id="{31553CA9-48EB-2FE4-C4A4-3D56227C7A74}"/>
              </a:ext>
            </a:extLst>
          </p:cNvPr>
          <p:cNvGrpSpPr>
            <a:grpSpLocks/>
          </p:cNvGrpSpPr>
          <p:nvPr/>
        </p:nvGrpSpPr>
        <p:grpSpPr bwMode="auto">
          <a:xfrm>
            <a:off x="4335463" y="1169988"/>
            <a:ext cx="4814887" cy="4994275"/>
            <a:chOff x="4334933" y="1169931"/>
            <a:chExt cx="4814835" cy="4993802"/>
          </a:xfrm>
        </p:grpSpPr>
        <p:cxnSp>
          <p:nvCxnSpPr>
            <p:cNvPr id="5" name="Straight Connector 4">
              <a:extLst>
                <a:ext uri="{FF2B5EF4-FFF2-40B4-BE49-F238E27FC236}">
                  <a16:creationId xmlns:a16="http://schemas.microsoft.com/office/drawing/2014/main" id="{864612AB-4E0F-7EAC-A383-2C7C01729C85}"/>
                </a:ext>
              </a:extLst>
            </p:cNvPr>
            <p:cNvCxnSpPr/>
            <p:nvPr/>
          </p:nvCxnSpPr>
          <p:spPr>
            <a:xfrm flipH="1">
              <a:off x="6009727" y="1169931"/>
              <a:ext cx="3133691" cy="313501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0618915-7428-D70D-CF8F-6F8C3039F185}"/>
                </a:ext>
              </a:extLst>
            </p:cNvPr>
            <p:cNvCxnSpPr/>
            <p:nvPr/>
          </p:nvCxnSpPr>
          <p:spPr>
            <a:xfrm flipH="1">
              <a:off x="4334933" y="1349301"/>
              <a:ext cx="4814835" cy="481443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0C9CFB6-B097-D7A1-8401-F1717583EECF}"/>
                </a:ext>
              </a:extLst>
            </p:cNvPr>
            <p:cNvCxnSpPr/>
            <p:nvPr/>
          </p:nvCxnSpPr>
          <p:spPr>
            <a:xfrm flipH="1">
              <a:off x="5225510" y="1469940"/>
              <a:ext cx="3911558" cy="39112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9D4C853-4D4F-E8CE-968A-0D786FEC4BBF}"/>
                </a:ext>
              </a:extLst>
            </p:cNvPr>
            <p:cNvCxnSpPr/>
            <p:nvPr/>
          </p:nvCxnSpPr>
          <p:spPr>
            <a:xfrm flipH="1">
              <a:off x="5304885" y="1308030"/>
              <a:ext cx="3838534" cy="38397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49733FAE-7B1F-4B8D-159F-AA0C618DFAC3}"/>
                </a:ext>
              </a:extLst>
            </p:cNvPr>
            <p:cNvCxnSpPr/>
            <p:nvPr/>
          </p:nvCxnSpPr>
          <p:spPr>
            <a:xfrm flipH="1">
              <a:off x="5706518" y="1769949"/>
              <a:ext cx="3430550" cy="343026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3">
            <a:extLst>
              <a:ext uri="{FF2B5EF4-FFF2-40B4-BE49-F238E27FC236}">
                <a16:creationId xmlns:a16="http://schemas.microsoft.com/office/drawing/2014/main" id="{D72AAD74-2998-7F90-A04C-CCA5561E9047}"/>
              </a:ext>
            </a:extLst>
          </p:cNvPr>
          <p:cNvSpPr>
            <a:spLocks noGrp="1"/>
          </p:cNvSpPr>
          <p:nvPr>
            <p:ph type="dt" sz="half" idx="10"/>
          </p:nvPr>
        </p:nvSpPr>
        <p:spPr/>
        <p:txBody>
          <a:bodyPr/>
          <a:lstStyle>
            <a:lvl1pPr>
              <a:defRPr/>
            </a:lvl1pPr>
          </a:lstStyle>
          <a:p>
            <a:pPr>
              <a:defRPr/>
            </a:pPr>
            <a:endParaRPr lang="en-GB"/>
          </a:p>
        </p:txBody>
      </p:sp>
      <p:sp>
        <p:nvSpPr>
          <p:cNvPr id="11" name="Footer Placeholder 4">
            <a:extLst>
              <a:ext uri="{FF2B5EF4-FFF2-40B4-BE49-F238E27FC236}">
                <a16:creationId xmlns:a16="http://schemas.microsoft.com/office/drawing/2014/main" id="{FE10FD8F-9B0F-A9B2-8D1E-0A67EC75DA17}"/>
              </a:ext>
            </a:extLst>
          </p:cNvPr>
          <p:cNvSpPr>
            <a:spLocks noGrp="1"/>
          </p:cNvSpPr>
          <p:nvPr>
            <p:ph type="ftr" sz="quarter" idx="11"/>
          </p:nvPr>
        </p:nvSpPr>
        <p:spPr/>
        <p:txBody>
          <a:bodyPr/>
          <a:lstStyle>
            <a:lvl1pPr>
              <a:defRPr/>
            </a:lvl1pPr>
          </a:lstStyle>
          <a:p>
            <a:pPr>
              <a:defRPr/>
            </a:pPr>
            <a:endParaRPr lang="en-GB"/>
          </a:p>
        </p:txBody>
      </p:sp>
      <p:sp>
        <p:nvSpPr>
          <p:cNvPr id="12" name="Slide Number Placeholder 5">
            <a:extLst>
              <a:ext uri="{FF2B5EF4-FFF2-40B4-BE49-F238E27FC236}">
                <a16:creationId xmlns:a16="http://schemas.microsoft.com/office/drawing/2014/main" id="{4C86F819-C46A-0EA6-FFA5-97ABBA78FE51}"/>
              </a:ext>
            </a:extLst>
          </p:cNvPr>
          <p:cNvSpPr>
            <a:spLocks noGrp="1"/>
          </p:cNvSpPr>
          <p:nvPr>
            <p:ph type="sldNum" sz="quarter" idx="12"/>
          </p:nvPr>
        </p:nvSpPr>
        <p:spPr/>
        <p:txBody>
          <a:bodyPr/>
          <a:lstStyle>
            <a:lvl1pPr>
              <a:defRPr/>
            </a:lvl1pPr>
          </a:lstStyle>
          <a:p>
            <a:fld id="{28EBC779-1B82-4A90-8151-C17C55B5EFD0}" type="slidenum">
              <a:rPr lang="en-GB" altLang="en-US"/>
              <a:pPr/>
              <a:t>‹#›</a:t>
            </a:fld>
            <a:endParaRPr lang="en-GB" altLang="en-US"/>
          </a:p>
        </p:txBody>
      </p:sp>
    </p:spTree>
    <p:extLst>
      <p:ext uri="{BB962C8B-B14F-4D97-AF65-F5344CB8AC3E}">
        <p14:creationId xmlns:p14="http://schemas.microsoft.com/office/powerpoint/2010/main" val="2128824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ABE4CF7-FA33-6667-9EE0-8BF86E697C8B}"/>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862859E3-883C-2E09-AA64-173446490D6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5458089-58BE-A87F-9B9C-DE02B827D728}"/>
              </a:ext>
            </a:extLst>
          </p:cNvPr>
          <p:cNvSpPr>
            <a:spLocks noGrp="1"/>
          </p:cNvSpPr>
          <p:nvPr>
            <p:ph type="sldNum" sz="quarter" idx="12"/>
          </p:nvPr>
        </p:nvSpPr>
        <p:spPr/>
        <p:txBody>
          <a:bodyPr/>
          <a:lstStyle>
            <a:lvl1pPr>
              <a:defRPr/>
            </a:lvl1pPr>
          </a:lstStyle>
          <a:p>
            <a:fld id="{B60B26B0-034E-4D7C-9E05-AA013FDF533B}" type="slidenum">
              <a:rPr lang="en-GB" altLang="en-US"/>
              <a:pPr/>
              <a:t>‹#›</a:t>
            </a:fld>
            <a:endParaRPr lang="en-GB" altLang="en-US"/>
          </a:p>
        </p:txBody>
      </p:sp>
    </p:spTree>
    <p:extLst>
      <p:ext uri="{BB962C8B-B14F-4D97-AF65-F5344CB8AC3E}">
        <p14:creationId xmlns:p14="http://schemas.microsoft.com/office/powerpoint/2010/main" val="3613947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1B35F29-CC5B-1076-8376-3EB1AF6AB929}"/>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B89051D8-2CAA-9C19-97CC-DC00CB4A83F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462CE9-8DF3-070C-D0DB-E1E2777158C2}"/>
              </a:ext>
            </a:extLst>
          </p:cNvPr>
          <p:cNvSpPr>
            <a:spLocks noGrp="1"/>
          </p:cNvSpPr>
          <p:nvPr>
            <p:ph type="sldNum" sz="quarter" idx="12"/>
          </p:nvPr>
        </p:nvSpPr>
        <p:spPr/>
        <p:txBody>
          <a:bodyPr/>
          <a:lstStyle>
            <a:lvl1pPr>
              <a:defRPr/>
            </a:lvl1pPr>
          </a:lstStyle>
          <a:p>
            <a:fld id="{F9C1DA0E-9325-4682-8014-D0DC6F4D27C7}" type="slidenum">
              <a:rPr lang="en-GB" altLang="en-US"/>
              <a:pPr/>
              <a:t>‹#›</a:t>
            </a:fld>
            <a:endParaRPr lang="en-GB" altLang="en-US"/>
          </a:p>
        </p:txBody>
      </p:sp>
    </p:spTree>
    <p:extLst>
      <p:ext uri="{BB962C8B-B14F-4D97-AF65-F5344CB8AC3E}">
        <p14:creationId xmlns:p14="http://schemas.microsoft.com/office/powerpoint/2010/main" val="206823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3">
            <a:extLst>
              <a:ext uri="{FF2B5EF4-FFF2-40B4-BE49-F238E27FC236}">
                <a16:creationId xmlns:a16="http://schemas.microsoft.com/office/drawing/2014/main" id="{B6D59F47-474D-82B5-607B-5EF488AF867A}"/>
              </a:ext>
            </a:extLst>
          </p:cNvPr>
          <p:cNvSpPr>
            <a:spLocks noGrp="1"/>
          </p:cNvSpPr>
          <p:nvPr>
            <p:ph type="dt" sz="half" idx="14"/>
          </p:nvPr>
        </p:nvSpPr>
        <p:spPr/>
        <p:txBody>
          <a:bodyPr/>
          <a:lstStyle>
            <a:lvl1pPr>
              <a:defRPr/>
            </a:lvl1pPr>
          </a:lstStyle>
          <a:p>
            <a:pPr>
              <a:defRPr/>
            </a:pPr>
            <a:endParaRPr lang="en-GB"/>
          </a:p>
        </p:txBody>
      </p:sp>
      <p:sp>
        <p:nvSpPr>
          <p:cNvPr id="4" name="Footer Placeholder 4">
            <a:extLst>
              <a:ext uri="{FF2B5EF4-FFF2-40B4-BE49-F238E27FC236}">
                <a16:creationId xmlns:a16="http://schemas.microsoft.com/office/drawing/2014/main" id="{5B3020E5-8403-60CB-3D87-8CBD0A6CC7A9}"/>
              </a:ext>
            </a:extLst>
          </p:cNvPr>
          <p:cNvSpPr>
            <a:spLocks noGrp="1"/>
          </p:cNvSpPr>
          <p:nvPr>
            <p:ph type="ftr" sz="quarter" idx="15"/>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D6F8CA2F-E07E-961F-2DD6-B07F069BBAFD}"/>
              </a:ext>
            </a:extLst>
          </p:cNvPr>
          <p:cNvSpPr>
            <a:spLocks noGrp="1"/>
          </p:cNvSpPr>
          <p:nvPr>
            <p:ph type="sldNum" sz="quarter" idx="16"/>
          </p:nvPr>
        </p:nvSpPr>
        <p:spPr/>
        <p:txBody>
          <a:bodyPr/>
          <a:lstStyle>
            <a:lvl1pPr>
              <a:defRPr/>
            </a:lvl1pPr>
          </a:lstStyle>
          <a:p>
            <a:fld id="{683627AF-AE98-4FE0-A5CA-5690201C1E81}" type="slidenum">
              <a:rPr lang="en-GB" altLang="en-US"/>
              <a:pPr/>
              <a:t>‹#›</a:t>
            </a:fld>
            <a:endParaRPr lang="en-GB" altLang="en-US"/>
          </a:p>
        </p:txBody>
      </p:sp>
    </p:spTree>
    <p:extLst>
      <p:ext uri="{BB962C8B-B14F-4D97-AF65-F5344CB8AC3E}">
        <p14:creationId xmlns:p14="http://schemas.microsoft.com/office/powerpoint/2010/main" val="114805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8D2A5B2D-C37D-7C64-55A8-8E225A1175B9}"/>
              </a:ext>
            </a:extLst>
          </p:cNvPr>
          <p:cNvSpPr>
            <a:spLocks noGrp="1"/>
          </p:cNvSpPr>
          <p:nvPr>
            <p:ph type="dt" sz="half" idx="10"/>
          </p:nvPr>
        </p:nvSpPr>
        <p:spPr/>
        <p:txBody>
          <a:bodyPr/>
          <a:lstStyle>
            <a:lvl1pPr>
              <a:defRPr/>
            </a:lvl1pPr>
          </a:lstStyle>
          <a:p>
            <a:pPr>
              <a:defRPr/>
            </a:pPr>
            <a:endParaRPr lang="en-GB"/>
          </a:p>
        </p:txBody>
      </p:sp>
      <p:sp>
        <p:nvSpPr>
          <p:cNvPr id="8" name="Footer Placeholder 4">
            <a:extLst>
              <a:ext uri="{FF2B5EF4-FFF2-40B4-BE49-F238E27FC236}">
                <a16:creationId xmlns:a16="http://schemas.microsoft.com/office/drawing/2014/main" id="{BAFD46E3-30A0-A35B-41D8-453B961499E0}"/>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98BA46F-5277-F0A3-1E97-713B69DA90DF}"/>
              </a:ext>
            </a:extLst>
          </p:cNvPr>
          <p:cNvSpPr>
            <a:spLocks noGrp="1"/>
          </p:cNvSpPr>
          <p:nvPr>
            <p:ph type="sldNum" sz="quarter" idx="12"/>
          </p:nvPr>
        </p:nvSpPr>
        <p:spPr/>
        <p:txBody>
          <a:bodyPr/>
          <a:lstStyle>
            <a:lvl1pPr>
              <a:defRPr/>
            </a:lvl1pPr>
          </a:lstStyle>
          <a:p>
            <a:fld id="{58525A0B-E645-484E-A1BF-49FDD0D50817}" type="slidenum">
              <a:rPr lang="en-GB" altLang="en-US"/>
              <a:pPr/>
              <a:t>‹#›</a:t>
            </a:fld>
            <a:endParaRPr lang="en-GB" altLang="en-US"/>
          </a:p>
        </p:txBody>
      </p:sp>
    </p:spTree>
    <p:extLst>
      <p:ext uri="{BB962C8B-B14F-4D97-AF65-F5344CB8AC3E}">
        <p14:creationId xmlns:p14="http://schemas.microsoft.com/office/powerpoint/2010/main" val="353677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EB73AE07-CEFF-9129-CE16-8849C1A91E8F}"/>
              </a:ext>
            </a:extLst>
          </p:cNvPr>
          <p:cNvSpPr>
            <a:spLocks noGrp="1"/>
          </p:cNvSpPr>
          <p:nvPr>
            <p:ph type="dt" sz="half" idx="10"/>
          </p:nvPr>
        </p:nvSpPr>
        <p:spPr/>
        <p:txBody>
          <a:bodyPr/>
          <a:lstStyle>
            <a:lvl1pPr>
              <a:defRPr/>
            </a:lvl1pPr>
          </a:lstStyle>
          <a:p>
            <a:pPr>
              <a:defRPr/>
            </a:pPr>
            <a:endParaRPr lang="en-GB"/>
          </a:p>
        </p:txBody>
      </p:sp>
      <p:sp>
        <p:nvSpPr>
          <p:cNvPr id="4" name="Footer Placeholder 4">
            <a:extLst>
              <a:ext uri="{FF2B5EF4-FFF2-40B4-BE49-F238E27FC236}">
                <a16:creationId xmlns:a16="http://schemas.microsoft.com/office/drawing/2014/main" id="{1E91F467-D659-DBF9-9812-F7BE8C334389}"/>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8418A124-035D-622B-53F1-4746BAAA8E20}"/>
              </a:ext>
            </a:extLst>
          </p:cNvPr>
          <p:cNvSpPr>
            <a:spLocks noGrp="1"/>
          </p:cNvSpPr>
          <p:nvPr>
            <p:ph type="sldNum" sz="quarter" idx="12"/>
          </p:nvPr>
        </p:nvSpPr>
        <p:spPr/>
        <p:txBody>
          <a:bodyPr/>
          <a:lstStyle>
            <a:lvl1pPr>
              <a:defRPr/>
            </a:lvl1pPr>
          </a:lstStyle>
          <a:p>
            <a:fld id="{BD78C790-19BD-416F-909B-D0A59595443C}" type="slidenum">
              <a:rPr lang="en-GB" altLang="en-US"/>
              <a:pPr/>
              <a:t>‹#›</a:t>
            </a:fld>
            <a:endParaRPr lang="en-GB" altLang="en-US"/>
          </a:p>
        </p:txBody>
      </p:sp>
    </p:spTree>
    <p:extLst>
      <p:ext uri="{BB962C8B-B14F-4D97-AF65-F5344CB8AC3E}">
        <p14:creationId xmlns:p14="http://schemas.microsoft.com/office/powerpoint/2010/main" val="3143822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6BC0D36-B379-47E4-DC78-0C58A2F46268}"/>
              </a:ext>
            </a:extLst>
          </p:cNvPr>
          <p:cNvSpPr>
            <a:spLocks noGrp="1"/>
          </p:cNvSpPr>
          <p:nvPr>
            <p:ph type="dt" sz="half" idx="10"/>
          </p:nvPr>
        </p:nvSpPr>
        <p:spPr/>
        <p:txBody>
          <a:bodyPr/>
          <a:lstStyle>
            <a:lvl1pPr>
              <a:defRPr/>
            </a:lvl1pPr>
          </a:lstStyle>
          <a:p>
            <a:pPr>
              <a:defRPr/>
            </a:pPr>
            <a:endParaRPr lang="en-GB"/>
          </a:p>
        </p:txBody>
      </p:sp>
      <p:sp>
        <p:nvSpPr>
          <p:cNvPr id="3" name="Footer Placeholder 4">
            <a:extLst>
              <a:ext uri="{FF2B5EF4-FFF2-40B4-BE49-F238E27FC236}">
                <a16:creationId xmlns:a16="http://schemas.microsoft.com/office/drawing/2014/main" id="{AD709B1A-1B9D-572E-28BE-45F5B68EA8E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5AC1BA2C-F19D-82D4-00F7-34F0F60F05F0}"/>
              </a:ext>
            </a:extLst>
          </p:cNvPr>
          <p:cNvSpPr>
            <a:spLocks noGrp="1"/>
          </p:cNvSpPr>
          <p:nvPr>
            <p:ph type="sldNum" sz="quarter" idx="12"/>
          </p:nvPr>
        </p:nvSpPr>
        <p:spPr/>
        <p:txBody>
          <a:bodyPr/>
          <a:lstStyle>
            <a:lvl1pPr>
              <a:defRPr/>
            </a:lvl1pPr>
          </a:lstStyle>
          <a:p>
            <a:fld id="{EE43185B-3996-439E-9707-38912E3A493F}" type="slidenum">
              <a:rPr lang="en-GB" altLang="en-US"/>
              <a:pPr/>
              <a:t>‹#›</a:t>
            </a:fld>
            <a:endParaRPr lang="en-GB" altLang="en-US"/>
          </a:p>
        </p:txBody>
      </p:sp>
    </p:spTree>
    <p:extLst>
      <p:ext uri="{BB962C8B-B14F-4D97-AF65-F5344CB8AC3E}">
        <p14:creationId xmlns:p14="http://schemas.microsoft.com/office/powerpoint/2010/main" val="243807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59900D57-3550-B2B2-CF17-B8FA8D458BBB}"/>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36712C85-43A3-3F43-8507-A7247C0829A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B2E41FB-6BDF-684A-1B43-ED6C6165B3B5}"/>
              </a:ext>
            </a:extLst>
          </p:cNvPr>
          <p:cNvSpPr>
            <a:spLocks noGrp="1"/>
          </p:cNvSpPr>
          <p:nvPr>
            <p:ph type="sldNum" sz="quarter" idx="12"/>
          </p:nvPr>
        </p:nvSpPr>
        <p:spPr/>
        <p:txBody>
          <a:bodyPr/>
          <a:lstStyle>
            <a:lvl1pPr>
              <a:defRPr/>
            </a:lvl1pPr>
          </a:lstStyle>
          <a:p>
            <a:fld id="{A1A78943-57C2-428B-B8B0-B5C4864853B1}" type="slidenum">
              <a:rPr lang="en-GB" altLang="en-US"/>
              <a:pPr/>
              <a:t>‹#›</a:t>
            </a:fld>
            <a:endParaRPr lang="en-GB" altLang="en-US"/>
          </a:p>
        </p:txBody>
      </p:sp>
    </p:spTree>
    <p:extLst>
      <p:ext uri="{BB962C8B-B14F-4D97-AF65-F5344CB8AC3E}">
        <p14:creationId xmlns:p14="http://schemas.microsoft.com/office/powerpoint/2010/main" val="3246327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3">
            <a:extLst>
              <a:ext uri="{FF2B5EF4-FFF2-40B4-BE49-F238E27FC236}">
                <a16:creationId xmlns:a16="http://schemas.microsoft.com/office/drawing/2014/main" id="{78052875-2157-C301-EF48-38143E7E07A3}"/>
              </a:ext>
            </a:extLst>
          </p:cNvPr>
          <p:cNvSpPr>
            <a:spLocks noGrp="1"/>
          </p:cNvSpPr>
          <p:nvPr>
            <p:ph type="dt" sz="half" idx="14"/>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CFA234BD-9CFD-2D00-0411-31A619CD39D1}"/>
              </a:ext>
            </a:extLst>
          </p:cNvPr>
          <p:cNvSpPr>
            <a:spLocks noGrp="1"/>
          </p:cNvSpPr>
          <p:nvPr>
            <p:ph type="ftr" sz="quarter" idx="15"/>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2AA507F-A987-FFCF-991C-97C4B87F0538}"/>
              </a:ext>
            </a:extLst>
          </p:cNvPr>
          <p:cNvSpPr>
            <a:spLocks noGrp="1"/>
          </p:cNvSpPr>
          <p:nvPr>
            <p:ph type="sldNum" sz="quarter" idx="16"/>
          </p:nvPr>
        </p:nvSpPr>
        <p:spPr/>
        <p:txBody>
          <a:bodyPr/>
          <a:lstStyle>
            <a:lvl1pPr>
              <a:defRPr/>
            </a:lvl1pPr>
          </a:lstStyle>
          <a:p>
            <a:fld id="{79B52217-7D0C-44ED-956C-455DEE89E229}" type="slidenum">
              <a:rPr lang="en-GB" altLang="en-US"/>
              <a:pPr/>
              <a:t>‹#›</a:t>
            </a:fld>
            <a:endParaRPr lang="en-GB" altLang="en-US"/>
          </a:p>
        </p:txBody>
      </p:sp>
    </p:spTree>
    <p:extLst>
      <p:ext uri="{BB962C8B-B14F-4D97-AF65-F5344CB8AC3E}">
        <p14:creationId xmlns:p14="http://schemas.microsoft.com/office/powerpoint/2010/main" val="166709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3">
            <a:extLst>
              <a:ext uri="{FF2B5EF4-FFF2-40B4-BE49-F238E27FC236}">
                <a16:creationId xmlns:a16="http://schemas.microsoft.com/office/drawing/2014/main" id="{AD1083CB-B29E-7465-D87D-A9D75BFFA9CD}"/>
              </a:ext>
            </a:extLst>
          </p:cNvPr>
          <p:cNvSpPr>
            <a:spLocks noGrp="1"/>
          </p:cNvSpPr>
          <p:nvPr>
            <p:ph type="dt" sz="half" idx="15"/>
          </p:nvPr>
        </p:nvSpPr>
        <p:spPr/>
        <p:txBody>
          <a:bodyPr/>
          <a:lstStyle>
            <a:lvl1pPr>
              <a:defRPr/>
            </a:lvl1pPr>
          </a:lstStyle>
          <a:p>
            <a:pPr>
              <a:defRPr/>
            </a:pPr>
            <a:endParaRPr lang="en-GB"/>
          </a:p>
        </p:txBody>
      </p:sp>
      <p:sp>
        <p:nvSpPr>
          <p:cNvPr id="4" name="Footer Placeholder 4">
            <a:extLst>
              <a:ext uri="{FF2B5EF4-FFF2-40B4-BE49-F238E27FC236}">
                <a16:creationId xmlns:a16="http://schemas.microsoft.com/office/drawing/2014/main" id="{C42B16D8-C345-6AA8-69F6-D9CAE69D36F9}"/>
              </a:ext>
            </a:extLst>
          </p:cNvPr>
          <p:cNvSpPr>
            <a:spLocks noGrp="1"/>
          </p:cNvSpPr>
          <p:nvPr>
            <p:ph type="ftr" sz="quarter" idx="16"/>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A1920FC-2C31-A7F2-E824-E18680EBF889}"/>
              </a:ext>
            </a:extLst>
          </p:cNvPr>
          <p:cNvSpPr>
            <a:spLocks noGrp="1"/>
          </p:cNvSpPr>
          <p:nvPr>
            <p:ph type="sldNum" sz="quarter" idx="17"/>
          </p:nvPr>
        </p:nvSpPr>
        <p:spPr/>
        <p:txBody>
          <a:bodyPr/>
          <a:lstStyle>
            <a:lvl1pPr>
              <a:defRPr/>
            </a:lvl1pPr>
          </a:lstStyle>
          <a:p>
            <a:fld id="{27DC4551-6448-41CA-9E2D-FF6C4D66B0F0}" type="slidenum">
              <a:rPr lang="en-GB" altLang="en-US"/>
              <a:pPr/>
              <a:t>‹#›</a:t>
            </a:fld>
            <a:endParaRPr lang="en-GB" altLang="en-US"/>
          </a:p>
        </p:txBody>
      </p:sp>
    </p:spTree>
    <p:extLst>
      <p:ext uri="{BB962C8B-B14F-4D97-AF65-F5344CB8AC3E}">
        <p14:creationId xmlns:p14="http://schemas.microsoft.com/office/powerpoint/2010/main" val="2764101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451C0E3-AB38-FE38-31EA-22F3F0F5F1F7}"/>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2E0D1E93-242C-09FB-25A3-D090F39EB3A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FD5DF4F-838B-1050-5E86-A20F24F4CA20}"/>
              </a:ext>
            </a:extLst>
          </p:cNvPr>
          <p:cNvSpPr>
            <a:spLocks noGrp="1"/>
          </p:cNvSpPr>
          <p:nvPr>
            <p:ph type="sldNum" sz="quarter" idx="12"/>
          </p:nvPr>
        </p:nvSpPr>
        <p:spPr/>
        <p:txBody>
          <a:bodyPr/>
          <a:lstStyle>
            <a:lvl1pPr>
              <a:defRPr/>
            </a:lvl1pPr>
          </a:lstStyle>
          <a:p>
            <a:fld id="{9A3E7A6E-D1D7-4704-BEB1-95FFD11EC211}" type="slidenum">
              <a:rPr lang="en-GB" altLang="en-US"/>
              <a:pPr/>
              <a:t>‹#›</a:t>
            </a:fld>
            <a:endParaRPr lang="en-GB" altLang="en-US"/>
          </a:p>
        </p:txBody>
      </p:sp>
    </p:spTree>
    <p:extLst>
      <p:ext uri="{BB962C8B-B14F-4D97-AF65-F5344CB8AC3E}">
        <p14:creationId xmlns:p14="http://schemas.microsoft.com/office/powerpoint/2010/main" val="857374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7892E3-15D5-86B1-85A2-D32AA90DFFCC}"/>
              </a:ext>
            </a:extLst>
          </p:cNvPr>
          <p:cNvSpPr txBox="1">
            <a:spLocks noChangeArrowheads="1"/>
          </p:cNvSpPr>
          <p:nvPr/>
        </p:nvSpPr>
        <p:spPr bwMode="auto">
          <a:xfrm>
            <a:off x="228600" y="7112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t>“</a:t>
            </a:r>
          </a:p>
        </p:txBody>
      </p:sp>
      <p:sp>
        <p:nvSpPr>
          <p:cNvPr id="5" name="TextBox 4">
            <a:extLst>
              <a:ext uri="{FF2B5EF4-FFF2-40B4-BE49-F238E27FC236}">
                <a16:creationId xmlns:a16="http://schemas.microsoft.com/office/drawing/2014/main" id="{85315708-3293-EE7C-84C1-D4A1402A8FC2}"/>
              </a:ext>
            </a:extLst>
          </p:cNvPr>
          <p:cNvSpPr txBox="1">
            <a:spLocks noChangeArrowheads="1"/>
          </p:cNvSpPr>
          <p:nvPr/>
        </p:nvSpPr>
        <p:spPr bwMode="auto">
          <a:xfrm>
            <a:off x="7696200"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r" eaLnBrk="1" hangingPunct="1">
              <a:defRPr/>
            </a:pPr>
            <a:r>
              <a:rPr lang="en-US" altLang="en-US" sz="8000"/>
              <a:t>”</a:t>
            </a:r>
          </a:p>
        </p:txBody>
      </p:sp>
      <p:sp>
        <p:nvSpPr>
          <p:cNvPr id="2" name="Title 1"/>
          <p:cNvSpPr>
            <a:spLocks noGrp="1"/>
          </p:cNvSpPr>
          <p:nvPr>
            <p:ph type="title"/>
          </p:nvPr>
        </p:nvSpPr>
        <p:spPr>
          <a:xfrm>
            <a:off x="856283" y="533400"/>
            <a:ext cx="6859787" cy="2895600"/>
          </a:xfrm>
        </p:spPr>
        <p:txBody>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6" name="Date Placeholder 3">
            <a:extLst>
              <a:ext uri="{FF2B5EF4-FFF2-40B4-BE49-F238E27FC236}">
                <a16:creationId xmlns:a16="http://schemas.microsoft.com/office/drawing/2014/main" id="{6CE1F265-E33F-B89A-4373-0A8FB0917DCF}"/>
              </a:ext>
            </a:extLst>
          </p:cNvPr>
          <p:cNvSpPr>
            <a:spLocks noGrp="1"/>
          </p:cNvSpPr>
          <p:nvPr>
            <p:ph type="dt" sz="half" idx="14"/>
          </p:nvPr>
        </p:nvSpPr>
        <p:spPr/>
        <p:txBody>
          <a:bodyPr/>
          <a:lstStyle>
            <a:lvl1pPr>
              <a:defRPr/>
            </a:lvl1pPr>
          </a:lstStyle>
          <a:p>
            <a:pPr>
              <a:defRPr/>
            </a:pPr>
            <a:endParaRPr lang="en-GB"/>
          </a:p>
        </p:txBody>
      </p:sp>
      <p:sp>
        <p:nvSpPr>
          <p:cNvPr id="7" name="Footer Placeholder 4">
            <a:extLst>
              <a:ext uri="{FF2B5EF4-FFF2-40B4-BE49-F238E27FC236}">
                <a16:creationId xmlns:a16="http://schemas.microsoft.com/office/drawing/2014/main" id="{4997E362-0838-F9E0-294F-EBAA974E2BD0}"/>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7B0E09C6-F047-E047-7DA9-C5F633AA79D0}"/>
              </a:ext>
            </a:extLst>
          </p:cNvPr>
          <p:cNvSpPr>
            <a:spLocks noGrp="1"/>
          </p:cNvSpPr>
          <p:nvPr>
            <p:ph type="sldNum" sz="quarter" idx="16"/>
          </p:nvPr>
        </p:nvSpPr>
        <p:spPr/>
        <p:txBody>
          <a:bodyPr/>
          <a:lstStyle>
            <a:lvl1pPr>
              <a:defRPr/>
            </a:lvl1pPr>
          </a:lstStyle>
          <a:p>
            <a:fld id="{180259AC-5C7C-44F4-8B5E-30F4AEF605F5}" type="slidenum">
              <a:rPr lang="en-GB" altLang="en-US"/>
              <a:pPr/>
              <a:t>‹#›</a:t>
            </a:fld>
            <a:endParaRPr lang="en-GB" altLang="en-US"/>
          </a:p>
        </p:txBody>
      </p:sp>
    </p:spTree>
    <p:extLst>
      <p:ext uri="{BB962C8B-B14F-4D97-AF65-F5344CB8AC3E}">
        <p14:creationId xmlns:p14="http://schemas.microsoft.com/office/powerpoint/2010/main" val="3498610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BED7896-62DA-50CF-D6DD-F9804208BFF3}"/>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6B0A77C3-323A-B8E6-D8A5-F9080CA095F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9FC5554-33C0-AB0A-3306-AF88D6CF7C56}"/>
              </a:ext>
            </a:extLst>
          </p:cNvPr>
          <p:cNvSpPr>
            <a:spLocks noGrp="1"/>
          </p:cNvSpPr>
          <p:nvPr>
            <p:ph type="sldNum" sz="quarter" idx="12"/>
          </p:nvPr>
        </p:nvSpPr>
        <p:spPr/>
        <p:txBody>
          <a:bodyPr/>
          <a:lstStyle>
            <a:lvl1pPr>
              <a:defRPr/>
            </a:lvl1pPr>
          </a:lstStyle>
          <a:p>
            <a:fld id="{39454B38-E9DB-425C-9B9B-69858E19FAAE}" type="slidenum">
              <a:rPr lang="en-GB" altLang="en-US"/>
              <a:pPr/>
              <a:t>‹#›</a:t>
            </a:fld>
            <a:endParaRPr lang="en-GB" altLang="en-US"/>
          </a:p>
        </p:txBody>
      </p:sp>
    </p:spTree>
    <p:extLst>
      <p:ext uri="{BB962C8B-B14F-4D97-AF65-F5344CB8AC3E}">
        <p14:creationId xmlns:p14="http://schemas.microsoft.com/office/powerpoint/2010/main" val="599905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08316D-B73F-54E7-13AA-B56D49CCA19A}"/>
              </a:ext>
            </a:extLst>
          </p:cNvPr>
          <p:cNvSpPr txBox="1">
            <a:spLocks noChangeArrowheads="1"/>
          </p:cNvSpPr>
          <p:nvPr/>
        </p:nvSpPr>
        <p:spPr bwMode="auto">
          <a:xfrm>
            <a:off x="228600" y="7112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defRPr/>
            </a:pPr>
            <a:r>
              <a:rPr lang="en-US" altLang="en-US" sz="8000"/>
              <a:t>“</a:t>
            </a:r>
          </a:p>
        </p:txBody>
      </p:sp>
      <p:sp>
        <p:nvSpPr>
          <p:cNvPr id="5" name="TextBox 4">
            <a:extLst>
              <a:ext uri="{FF2B5EF4-FFF2-40B4-BE49-F238E27FC236}">
                <a16:creationId xmlns:a16="http://schemas.microsoft.com/office/drawing/2014/main" id="{BD74F291-6838-6645-768D-AEB0C0FF1088}"/>
              </a:ext>
            </a:extLst>
          </p:cNvPr>
          <p:cNvSpPr txBox="1">
            <a:spLocks noChangeArrowheads="1"/>
          </p:cNvSpPr>
          <p:nvPr/>
        </p:nvSpPr>
        <p:spPr bwMode="auto">
          <a:xfrm>
            <a:off x="7696200"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algn="r" eaLnBrk="1" hangingPunct="1">
              <a:defRPr/>
            </a:pPr>
            <a:r>
              <a:rPr lang="en-US" altLang="en-US" sz="8000"/>
              <a:t>”</a:t>
            </a:r>
          </a:p>
        </p:txBody>
      </p:sp>
      <p:sp>
        <p:nvSpPr>
          <p:cNvPr id="2" name="Title 1"/>
          <p:cNvSpPr>
            <a:spLocks noGrp="1"/>
          </p:cNvSpPr>
          <p:nvPr>
            <p:ph type="title"/>
          </p:nvPr>
        </p:nvSpPr>
        <p:spPr>
          <a:xfrm>
            <a:off x="856284" y="533400"/>
            <a:ext cx="6859786" cy="2895600"/>
          </a:xfrm>
        </p:spPr>
        <p:txBody>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rtlCol="0" anchor="b">
            <a:normAutofit/>
          </a:bodyPr>
          <a:lstStyle>
            <a:lvl1pPr>
              <a:buNone/>
              <a:defRPr lang="en-US" sz="2000" b="0" cap="all" dirty="0">
                <a:ln w="3175" cmpd="sng">
                  <a:noFill/>
                </a:ln>
                <a:solidFill>
                  <a:schemeClr val="tx1"/>
                </a:solidFill>
                <a:effectLst/>
              </a:defRPr>
            </a:lvl1pPr>
          </a:lstStyle>
          <a:p>
            <a:pPr lvl="0"/>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6" name="Date Placeholder 3">
            <a:extLst>
              <a:ext uri="{FF2B5EF4-FFF2-40B4-BE49-F238E27FC236}">
                <a16:creationId xmlns:a16="http://schemas.microsoft.com/office/drawing/2014/main" id="{3C73CE4B-80AC-FD15-122C-6387DB29145E}"/>
              </a:ext>
            </a:extLst>
          </p:cNvPr>
          <p:cNvSpPr>
            <a:spLocks noGrp="1"/>
          </p:cNvSpPr>
          <p:nvPr>
            <p:ph type="dt" sz="half" idx="14"/>
          </p:nvPr>
        </p:nvSpPr>
        <p:spPr/>
        <p:txBody>
          <a:bodyPr/>
          <a:lstStyle>
            <a:lvl1pPr>
              <a:defRPr/>
            </a:lvl1pPr>
          </a:lstStyle>
          <a:p>
            <a:pPr>
              <a:defRPr/>
            </a:pPr>
            <a:endParaRPr lang="en-GB"/>
          </a:p>
        </p:txBody>
      </p:sp>
      <p:sp>
        <p:nvSpPr>
          <p:cNvPr id="7" name="Footer Placeholder 4">
            <a:extLst>
              <a:ext uri="{FF2B5EF4-FFF2-40B4-BE49-F238E27FC236}">
                <a16:creationId xmlns:a16="http://schemas.microsoft.com/office/drawing/2014/main" id="{7540B581-588B-1DB7-DF14-60FC529F4911}"/>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0BE1C144-B034-2B85-454E-5DEF8DA2F41D}"/>
              </a:ext>
            </a:extLst>
          </p:cNvPr>
          <p:cNvSpPr>
            <a:spLocks noGrp="1"/>
          </p:cNvSpPr>
          <p:nvPr>
            <p:ph type="sldNum" sz="quarter" idx="16"/>
          </p:nvPr>
        </p:nvSpPr>
        <p:spPr/>
        <p:txBody>
          <a:bodyPr/>
          <a:lstStyle>
            <a:lvl1pPr>
              <a:defRPr/>
            </a:lvl1pPr>
          </a:lstStyle>
          <a:p>
            <a:fld id="{3EED01A1-40C0-48A1-8EC1-37956C770B7F}" type="slidenum">
              <a:rPr lang="en-GB" altLang="en-US"/>
              <a:pPr/>
              <a:t>‹#›</a:t>
            </a:fld>
            <a:endParaRPr lang="en-GB" altLang="en-US"/>
          </a:p>
        </p:txBody>
      </p:sp>
    </p:spTree>
    <p:extLst>
      <p:ext uri="{BB962C8B-B14F-4D97-AF65-F5344CB8AC3E}">
        <p14:creationId xmlns:p14="http://schemas.microsoft.com/office/powerpoint/2010/main" val="4195112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a:lstStyle>
            <a:lvl1pPr>
              <a:defRPr lang="en-US" sz="2800" b="0" dirty="0"/>
            </a:lvl1pPr>
          </a:lstStyle>
          <a:p>
            <a:pPr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rtlCol="0" anchor="b">
            <a:normAutofit/>
          </a:bodyPr>
          <a:lstStyle>
            <a:lvl1pPr>
              <a:buNone/>
              <a:defRPr lang="en-US" sz="2000" b="0" cap="all" dirty="0">
                <a:ln w="3175" cmpd="sng">
                  <a:noFill/>
                </a:ln>
                <a:solidFill>
                  <a:schemeClr val="tx1"/>
                </a:solidFill>
                <a:effectLst/>
              </a:defRPr>
            </a:lvl1pPr>
          </a:lstStyle>
          <a:p>
            <a:pPr lvl="0"/>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488B8C1-FBFB-3EE1-27DD-4F3395F8AF86}"/>
              </a:ext>
            </a:extLst>
          </p:cNvPr>
          <p:cNvSpPr>
            <a:spLocks noGrp="1"/>
          </p:cNvSpPr>
          <p:nvPr>
            <p:ph type="dt" sz="half" idx="14"/>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D3C29893-F050-1211-64C3-408129511391}"/>
              </a:ext>
            </a:extLst>
          </p:cNvPr>
          <p:cNvSpPr>
            <a:spLocks noGrp="1"/>
          </p:cNvSpPr>
          <p:nvPr>
            <p:ph type="ftr" sz="quarter" idx="15"/>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0D28CE0-7484-086C-0B5E-B277BFB75EFB}"/>
              </a:ext>
            </a:extLst>
          </p:cNvPr>
          <p:cNvSpPr>
            <a:spLocks noGrp="1"/>
          </p:cNvSpPr>
          <p:nvPr>
            <p:ph type="sldNum" sz="quarter" idx="16"/>
          </p:nvPr>
        </p:nvSpPr>
        <p:spPr/>
        <p:txBody>
          <a:bodyPr/>
          <a:lstStyle>
            <a:lvl1pPr>
              <a:defRPr/>
            </a:lvl1pPr>
          </a:lstStyle>
          <a:p>
            <a:fld id="{986DA641-5743-47FB-A3C7-72ECA0B0B6DB}" type="slidenum">
              <a:rPr lang="en-GB" altLang="en-US"/>
              <a:pPr/>
              <a:t>‹#›</a:t>
            </a:fld>
            <a:endParaRPr lang="en-GB" altLang="en-US"/>
          </a:p>
        </p:txBody>
      </p:sp>
    </p:spTree>
    <p:extLst>
      <p:ext uri="{BB962C8B-B14F-4D97-AF65-F5344CB8AC3E}">
        <p14:creationId xmlns:p14="http://schemas.microsoft.com/office/powerpoint/2010/main" val="3331711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507F3B7-1DC4-EB07-3877-AE0E79F0950F}"/>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2CDA71D5-AE9D-F8F1-72F3-15471910619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2BDE74D-B4A7-4F14-BC3B-561ED93C5C2C}"/>
              </a:ext>
            </a:extLst>
          </p:cNvPr>
          <p:cNvSpPr>
            <a:spLocks noGrp="1"/>
          </p:cNvSpPr>
          <p:nvPr>
            <p:ph type="sldNum" sz="quarter" idx="12"/>
          </p:nvPr>
        </p:nvSpPr>
        <p:spPr/>
        <p:txBody>
          <a:bodyPr/>
          <a:lstStyle>
            <a:lvl1pPr>
              <a:defRPr/>
            </a:lvl1pPr>
          </a:lstStyle>
          <a:p>
            <a:fld id="{77C42905-6F18-46F4-B392-F3AA9C621228}" type="slidenum">
              <a:rPr lang="en-GB" altLang="en-US"/>
              <a:pPr/>
              <a:t>‹#›</a:t>
            </a:fld>
            <a:endParaRPr lang="en-GB" altLang="en-US"/>
          </a:p>
        </p:txBody>
      </p:sp>
    </p:spTree>
    <p:extLst>
      <p:ext uri="{BB962C8B-B14F-4D97-AF65-F5344CB8AC3E}">
        <p14:creationId xmlns:p14="http://schemas.microsoft.com/office/powerpoint/2010/main" val="1694399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3ABBACF-C1E0-31DD-19F1-A0522CBBE1EC}"/>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6C3BA0EF-B4D2-52B3-83A6-0EFFDB660A7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B1776EA-238A-DD99-7243-7DA1A2EC7587}"/>
              </a:ext>
            </a:extLst>
          </p:cNvPr>
          <p:cNvSpPr>
            <a:spLocks noGrp="1"/>
          </p:cNvSpPr>
          <p:nvPr>
            <p:ph type="sldNum" sz="quarter" idx="12"/>
          </p:nvPr>
        </p:nvSpPr>
        <p:spPr/>
        <p:txBody>
          <a:bodyPr/>
          <a:lstStyle>
            <a:lvl1pPr>
              <a:defRPr/>
            </a:lvl1pPr>
          </a:lstStyle>
          <a:p>
            <a:fld id="{D6CC5B5E-B14C-4E20-B861-F9AB5E81BBB6}" type="slidenum">
              <a:rPr lang="en-GB" altLang="en-US"/>
              <a:pPr/>
              <a:t>‹#›</a:t>
            </a:fld>
            <a:endParaRPr lang="en-GB" altLang="en-US"/>
          </a:p>
        </p:txBody>
      </p:sp>
    </p:spTree>
    <p:extLst>
      <p:ext uri="{BB962C8B-B14F-4D97-AF65-F5344CB8AC3E}">
        <p14:creationId xmlns:p14="http://schemas.microsoft.com/office/powerpoint/2010/main" val="3324699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64D4EF"/>
            </a:gs>
            <a:gs pos="10001">
              <a:srgbClr val="64D4EF"/>
            </a:gs>
            <a:gs pos="100000">
              <a:srgbClr val="06588E"/>
            </a:gs>
          </a:gsLst>
          <a:lin ang="6120000" scaled="1"/>
        </a:gradFill>
        <a:effectLst/>
      </p:bgPr>
    </p:bg>
    <p:spTree>
      <p:nvGrpSpPr>
        <p:cNvPr id="1" name=""/>
        <p:cNvGrpSpPr/>
        <p:nvPr/>
      </p:nvGrpSpPr>
      <p:grpSpPr>
        <a:xfrm>
          <a:off x="0" y="0"/>
          <a:ext cx="0" cy="0"/>
          <a:chOff x="0" y="0"/>
          <a:chExt cx="0" cy="0"/>
        </a:xfrm>
      </p:grpSpPr>
      <p:grpSp>
        <p:nvGrpSpPr>
          <p:cNvPr id="1026" name="Group 6">
            <a:extLst>
              <a:ext uri="{FF2B5EF4-FFF2-40B4-BE49-F238E27FC236}">
                <a16:creationId xmlns:a16="http://schemas.microsoft.com/office/drawing/2014/main" id="{E9EDB7A6-D0FA-8719-A30E-0AC01CA3E871}"/>
              </a:ext>
            </a:extLst>
          </p:cNvPr>
          <p:cNvGrpSpPr>
            <a:grpSpLocks/>
          </p:cNvGrpSpPr>
          <p:nvPr/>
        </p:nvGrpSpPr>
        <p:grpSpPr bwMode="auto">
          <a:xfrm>
            <a:off x="6670675" y="3894138"/>
            <a:ext cx="2470150" cy="2659062"/>
            <a:chOff x="6687077" y="3259666"/>
            <a:chExt cx="2981857" cy="3208867"/>
          </a:xfrm>
        </p:grpSpPr>
        <p:cxnSp>
          <p:nvCxnSpPr>
            <p:cNvPr id="8" name="Straight Connector 7">
              <a:extLst>
                <a:ext uri="{FF2B5EF4-FFF2-40B4-BE49-F238E27FC236}">
                  <a16:creationId xmlns:a16="http://schemas.microsoft.com/office/drawing/2014/main" id="{612C0E83-6D79-7B63-8A25-E6DCF64498C5}"/>
                </a:ext>
              </a:extLst>
            </p:cNvPr>
            <p:cNvCxnSpPr/>
            <p:nvPr/>
          </p:nvCxnSpPr>
          <p:spPr>
            <a:xfrm flipH="1">
              <a:off x="8756746" y="3259666"/>
              <a:ext cx="912188" cy="91189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9693C23-9BE5-D7FA-34E6-8006BB83ECE0}"/>
                </a:ext>
              </a:extLst>
            </p:cNvPr>
            <p:cNvCxnSpPr/>
            <p:nvPr/>
          </p:nvCxnSpPr>
          <p:spPr>
            <a:xfrm flipH="1">
              <a:off x="6687077" y="3485724"/>
              <a:ext cx="2981857" cy="29828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60EF1DD-18C6-C8CF-C22A-351E908F4BD3}"/>
                </a:ext>
              </a:extLst>
            </p:cNvPr>
            <p:cNvCxnSpPr/>
            <p:nvPr/>
          </p:nvCxnSpPr>
          <p:spPr>
            <a:xfrm flipH="1">
              <a:off x="7771737" y="3581511"/>
              <a:ext cx="1897197" cy="189658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2E13630-E63F-23B1-3C72-C79E44A4BAA5}"/>
                </a:ext>
              </a:extLst>
            </p:cNvPr>
            <p:cNvCxnSpPr/>
            <p:nvPr/>
          </p:nvCxnSpPr>
          <p:spPr>
            <a:xfrm flipH="1">
              <a:off x="7923130" y="3433998"/>
              <a:ext cx="1740055" cy="1739494"/>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05253BD-DBE3-4C16-F2AA-606910E0FA26}"/>
                </a:ext>
              </a:extLst>
            </p:cNvPr>
            <p:cNvCxnSpPr/>
            <p:nvPr/>
          </p:nvCxnSpPr>
          <p:spPr>
            <a:xfrm flipH="1">
              <a:off x="8398388" y="3985732"/>
              <a:ext cx="1264798" cy="12643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a:extLst>
              <a:ext uri="{FF2B5EF4-FFF2-40B4-BE49-F238E27FC236}">
                <a16:creationId xmlns:a16="http://schemas.microsoft.com/office/drawing/2014/main" id="{F90B3F69-D2B6-17B4-8320-A0883D5DBC1F}"/>
              </a:ext>
            </a:extLst>
          </p:cNvPr>
          <p:cNvSpPr>
            <a:spLocks noGrp="1"/>
          </p:cNvSpPr>
          <p:nvPr>
            <p:ph type="title"/>
          </p:nvPr>
        </p:nvSpPr>
        <p:spPr>
          <a:xfrm>
            <a:off x="533400" y="4495800"/>
            <a:ext cx="6554788"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1028" name="Text Placeholder 2">
            <a:extLst>
              <a:ext uri="{FF2B5EF4-FFF2-40B4-BE49-F238E27FC236}">
                <a16:creationId xmlns:a16="http://schemas.microsoft.com/office/drawing/2014/main" id="{21AA23BD-B203-8947-7991-0BAA3D7089B0}"/>
              </a:ext>
            </a:extLst>
          </p:cNvPr>
          <p:cNvSpPr>
            <a:spLocks noGrp="1"/>
          </p:cNvSpPr>
          <p:nvPr>
            <p:ph type="body" idx="1"/>
          </p:nvPr>
        </p:nvSpPr>
        <p:spPr bwMode="auto">
          <a:xfrm>
            <a:off x="533400" y="533400"/>
            <a:ext cx="6554788"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9B9B3FD-68F6-B06C-3736-C08C3EA1AFDB}"/>
              </a:ext>
            </a:extLst>
          </p:cNvPr>
          <p:cNvSpPr>
            <a:spLocks noGrp="1"/>
          </p:cNvSpPr>
          <p:nvPr>
            <p:ph type="dt" sz="half" idx="2"/>
          </p:nvPr>
        </p:nvSpPr>
        <p:spPr>
          <a:xfrm>
            <a:off x="7429500" y="6172200"/>
            <a:ext cx="1201738" cy="365125"/>
          </a:xfrm>
          <a:prstGeom prst="rect">
            <a:avLst/>
          </a:prstGeom>
        </p:spPr>
        <p:txBody>
          <a:bodyPr vert="horz" lIns="91440" tIns="45720" rIns="91440" bIns="45720" rtlCol="0" anchor="t"/>
          <a:lstStyle>
            <a:lvl1pPr algn="r" eaLnBrk="1" fontAlgn="auto" hangingPunct="1">
              <a:spcBef>
                <a:spcPts val="0"/>
              </a:spcBef>
              <a:spcAft>
                <a:spcPts val="0"/>
              </a:spcAft>
              <a:defRPr sz="1000" b="0" i="0">
                <a:solidFill>
                  <a:schemeClr val="bg2">
                    <a:lumMod val="50000"/>
                  </a:schemeClr>
                </a:solidFill>
                <a:effectLst/>
                <a:latin typeface="+mn-lt"/>
              </a:defRPr>
            </a:lvl1pPr>
          </a:lstStyle>
          <a:p>
            <a:pPr>
              <a:defRPr/>
            </a:pPr>
            <a:endParaRPr lang="en-GB"/>
          </a:p>
        </p:txBody>
      </p:sp>
      <p:sp>
        <p:nvSpPr>
          <p:cNvPr id="5" name="Footer Placeholder 4">
            <a:extLst>
              <a:ext uri="{FF2B5EF4-FFF2-40B4-BE49-F238E27FC236}">
                <a16:creationId xmlns:a16="http://schemas.microsoft.com/office/drawing/2014/main" id="{8262BEAA-B274-20E4-F23C-3563AC6C5533}"/>
              </a:ext>
            </a:extLst>
          </p:cNvPr>
          <p:cNvSpPr>
            <a:spLocks noGrp="1"/>
          </p:cNvSpPr>
          <p:nvPr>
            <p:ph type="ftr" sz="quarter" idx="3"/>
          </p:nvPr>
        </p:nvSpPr>
        <p:spPr>
          <a:xfrm>
            <a:off x="533400" y="6172200"/>
            <a:ext cx="5811838" cy="365125"/>
          </a:xfrm>
          <a:prstGeom prst="rect">
            <a:avLst/>
          </a:prstGeom>
        </p:spPr>
        <p:txBody>
          <a:bodyPr vert="horz" lIns="91440" tIns="45720" rIns="91440" bIns="45720" rtlCol="0" anchor="t"/>
          <a:lstStyle>
            <a:lvl1pPr algn="l" eaLnBrk="1" fontAlgn="auto" hangingPunct="1">
              <a:spcBef>
                <a:spcPts val="0"/>
              </a:spcBef>
              <a:spcAft>
                <a:spcPts val="0"/>
              </a:spcAft>
              <a:defRPr sz="1000" b="0" i="0">
                <a:solidFill>
                  <a:schemeClr val="bg2">
                    <a:lumMod val="50000"/>
                  </a:schemeClr>
                </a:solidFill>
                <a:effectLst/>
                <a:latin typeface="+mn-lt"/>
              </a:defRPr>
            </a:lvl1pPr>
          </a:lstStyle>
          <a:p>
            <a:pPr>
              <a:defRPr/>
            </a:pPr>
            <a:endParaRPr lang="en-GB"/>
          </a:p>
        </p:txBody>
      </p:sp>
      <p:sp>
        <p:nvSpPr>
          <p:cNvPr id="6" name="Slide Number Placeholder 5">
            <a:extLst>
              <a:ext uri="{FF2B5EF4-FFF2-40B4-BE49-F238E27FC236}">
                <a16:creationId xmlns:a16="http://schemas.microsoft.com/office/drawing/2014/main" id="{D38DCF48-DBED-9742-A59D-62B162191733}"/>
              </a:ext>
            </a:extLst>
          </p:cNvPr>
          <p:cNvSpPr>
            <a:spLocks noGrp="1"/>
          </p:cNvSpPr>
          <p:nvPr>
            <p:ph type="sldNum" sz="quarter" idx="4"/>
          </p:nvPr>
        </p:nvSpPr>
        <p:spPr>
          <a:xfrm>
            <a:off x="7773988" y="5578475"/>
            <a:ext cx="857250" cy="6699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2800">
                <a:solidFill>
                  <a:srgbClr val="0A304A"/>
                </a:solidFill>
              </a:defRPr>
            </a:lvl1pPr>
          </a:lstStyle>
          <a:p>
            <a:fld id="{9169149A-54AC-4F81-9FD4-C3EBE7CEF5DC}" type="slidenum">
              <a:rPr lang="en-GB" altLang="en-US"/>
              <a:pPr/>
              <a:t>‹#›</a:t>
            </a:fld>
            <a:endParaRPr lang="en-GB" altLang="en-US"/>
          </a:p>
        </p:txBody>
      </p:sp>
    </p:spTree>
  </p:cSld>
  <p:clrMap bg1="dk1" tx1="lt1" bg2="dk2" tx2="lt2" accent1="accent1" accent2="accent2" accent3="accent3" accent4="accent4" accent5="accent5" accent6="accent6" hlink="hlink" folHlink="folHlink"/>
  <p:sldLayoutIdLst>
    <p:sldLayoutId id="2147483891"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92" r:id="rId12"/>
    <p:sldLayoutId id="2147483887" r:id="rId13"/>
    <p:sldLayoutId id="2147483893" r:id="rId14"/>
    <p:sldLayoutId id="2147483888" r:id="rId15"/>
    <p:sldLayoutId id="2147483889" r:id="rId16"/>
    <p:sldLayoutId id="2147483890" r:id="rId17"/>
  </p:sldLayoutIdLst>
  <p:txStyles>
    <p:title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www.st-annesrc.lancs.sch.uk/index.php?category_id=37"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2">
            <a:extLst>
              <a:ext uri="{FF2B5EF4-FFF2-40B4-BE49-F238E27FC236}">
                <a16:creationId xmlns:a16="http://schemas.microsoft.com/office/drawing/2014/main" id="{821504D9-B800-105B-AFAE-D8ABFBB64590}"/>
              </a:ext>
            </a:extLst>
          </p:cNvPr>
          <p:cNvSpPr txBox="1">
            <a:spLocks noChangeArrowheads="1"/>
          </p:cNvSpPr>
          <p:nvPr/>
        </p:nvSpPr>
        <p:spPr bwMode="auto">
          <a:xfrm>
            <a:off x="1174750" y="2800350"/>
            <a:ext cx="6492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GB" altLang="en-US" sz="5400" b="1">
                <a:latin typeface="Letter-join Plus 17" pitchFamily="50" charset="0"/>
              </a:rPr>
              <a:t>Welcome to Year 4</a:t>
            </a:r>
          </a:p>
        </p:txBody>
      </p:sp>
      <p:pic>
        <p:nvPicPr>
          <p:cNvPr id="7171" name="Picture 3">
            <a:extLst>
              <a:ext uri="{FF2B5EF4-FFF2-40B4-BE49-F238E27FC236}">
                <a16:creationId xmlns:a16="http://schemas.microsoft.com/office/drawing/2014/main" id="{4ADA599E-19E9-8119-9E97-693D3917A8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88" y="0"/>
            <a:ext cx="333375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a:extLst>
              <a:ext uri="{FF2B5EF4-FFF2-40B4-BE49-F238E27FC236}">
                <a16:creationId xmlns:a16="http://schemas.microsoft.com/office/drawing/2014/main" id="{C0D7D23D-45FD-715D-754D-174BD3EC1E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88025" y="4397375"/>
            <a:ext cx="3355975" cy="251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9" descr="Image">
            <a:extLst>
              <a:ext uri="{FF2B5EF4-FFF2-40B4-BE49-F238E27FC236}">
                <a16:creationId xmlns:a16="http://schemas.microsoft.com/office/drawing/2014/main" id="{547D618C-0491-403A-D259-5E8C8884F4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9264"/>
          <a:stretch>
            <a:fillRect/>
          </a:stretch>
        </p:blipFill>
        <p:spPr bwMode="auto">
          <a:xfrm>
            <a:off x="5140325" y="0"/>
            <a:ext cx="4003675"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1" descr="Image">
            <a:extLst>
              <a:ext uri="{FF2B5EF4-FFF2-40B4-BE49-F238E27FC236}">
                <a16:creationId xmlns:a16="http://schemas.microsoft.com/office/drawing/2014/main" id="{615624B3-271F-9FE9-118C-0BC4216DBD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418013"/>
            <a:ext cx="3117850"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a:extLst>
              <a:ext uri="{FF2B5EF4-FFF2-40B4-BE49-F238E27FC236}">
                <a16:creationId xmlns:a16="http://schemas.microsoft.com/office/drawing/2014/main" id="{8FA457F5-A3FD-1F98-EE7D-C04508BB55A3}"/>
              </a:ext>
            </a:extLst>
          </p:cNvPr>
          <p:cNvSpPr>
            <a:spLocks noGrp="1"/>
          </p:cNvSpPr>
          <p:nvPr>
            <p:ph idx="1"/>
          </p:nvPr>
        </p:nvSpPr>
        <p:spPr>
          <a:xfrm>
            <a:off x="179512" y="764704"/>
            <a:ext cx="8785101" cy="5882159"/>
          </a:xfrm>
        </p:spPr>
        <p:txBody>
          <a:bodyPr/>
          <a:lstStyle/>
          <a:p>
            <a:pPr marL="0" indent="0" eaLnBrk="1" hangingPunct="1">
              <a:buFontTx/>
              <a:buNone/>
            </a:pPr>
            <a:endParaRPr lang="en-GB" altLang="en-US" sz="3600" dirty="0">
              <a:solidFill>
                <a:schemeClr val="tx1"/>
              </a:solidFill>
              <a:latin typeface="Letter-join Plus 17"/>
            </a:endParaRPr>
          </a:p>
          <a:p>
            <a:pPr marL="0" indent="0" eaLnBrk="1" hangingPunct="1">
              <a:buFontTx/>
              <a:buNone/>
            </a:pPr>
            <a:r>
              <a:rPr lang="en-GB" altLang="en-US" sz="3600" dirty="0">
                <a:solidFill>
                  <a:schemeClr val="tx1"/>
                </a:solidFill>
                <a:latin typeface="Letter-join Plus 17"/>
              </a:rPr>
              <a:t>Mrs Brookfield. (Class 9)</a:t>
            </a:r>
          </a:p>
          <a:p>
            <a:pPr marL="0" indent="0" eaLnBrk="1" hangingPunct="1">
              <a:buNone/>
            </a:pPr>
            <a:r>
              <a:rPr lang="en-GB" altLang="en-US" sz="3600" dirty="0">
                <a:solidFill>
                  <a:schemeClr val="tx1"/>
                </a:solidFill>
                <a:latin typeface="Letter-join Plus 17"/>
              </a:rPr>
              <a:t>Mr </a:t>
            </a:r>
            <a:r>
              <a:rPr lang="en-GB" altLang="en-US" sz="3600" dirty="0" err="1">
                <a:solidFill>
                  <a:schemeClr val="tx1"/>
                </a:solidFill>
                <a:latin typeface="Letter-join Plus 17"/>
              </a:rPr>
              <a:t>McCarten</a:t>
            </a:r>
            <a:r>
              <a:rPr lang="en-GB" altLang="en-US" sz="3600" dirty="0">
                <a:solidFill>
                  <a:schemeClr val="tx1"/>
                </a:solidFill>
                <a:latin typeface="Letter-join Plus 17"/>
              </a:rPr>
              <a:t>  (Class 10)</a:t>
            </a:r>
          </a:p>
          <a:p>
            <a:pPr marL="0" indent="0" eaLnBrk="1" hangingPunct="1">
              <a:buNone/>
            </a:pPr>
            <a:endParaRPr lang="en-GB" altLang="en-US" sz="3600" dirty="0">
              <a:solidFill>
                <a:schemeClr val="tx1"/>
              </a:solidFill>
              <a:latin typeface="Letter-join Plus 17"/>
            </a:endParaRPr>
          </a:p>
          <a:p>
            <a:pPr marL="0" indent="0" eaLnBrk="1" hangingPunct="1">
              <a:buFont typeface="Wingdings 3" panose="05040102010807070707" pitchFamily="18" charset="2"/>
              <a:buNone/>
            </a:pPr>
            <a:r>
              <a:rPr lang="en-GB" altLang="en-US" sz="3600" dirty="0">
                <a:solidFill>
                  <a:schemeClr val="tx1"/>
                </a:solidFill>
                <a:latin typeface="Letter-join Plus 17"/>
              </a:rPr>
              <a:t>Mr Birchall</a:t>
            </a:r>
            <a:r>
              <a:rPr lang="en-US" altLang="en-US" sz="3600" dirty="0">
                <a:solidFill>
                  <a:schemeClr val="tx1"/>
                </a:solidFill>
                <a:latin typeface="Letter-join Plus 17"/>
              </a:rPr>
              <a:t> - HLTA (Reading and </a:t>
            </a:r>
            <a:r>
              <a:rPr lang="en-US" altLang="en-US" sz="3600" dirty="0" err="1">
                <a:solidFill>
                  <a:schemeClr val="tx1"/>
                </a:solidFill>
                <a:latin typeface="Letter-join Plus 17"/>
              </a:rPr>
              <a:t>Maths</a:t>
            </a:r>
            <a:r>
              <a:rPr lang="en-US" altLang="en-US" sz="3600" dirty="0">
                <a:solidFill>
                  <a:schemeClr val="tx1"/>
                </a:solidFill>
                <a:latin typeface="Letter-join Plus 17"/>
              </a:rPr>
              <a:t> intervention for both classes. PPA Thursday and Friday afternoons</a:t>
            </a:r>
            <a:r>
              <a:rPr lang="en-GB" altLang="en-US" sz="3600" dirty="0">
                <a:solidFill>
                  <a:schemeClr val="tx1"/>
                </a:solidFill>
                <a:latin typeface="Letter-join Plus 17"/>
              </a:rPr>
              <a:t>.)</a:t>
            </a:r>
          </a:p>
          <a:p>
            <a:pPr marL="0" indent="0" eaLnBrk="1" hangingPunct="1">
              <a:buFont typeface="Wingdings 3" panose="05040102010807070707" pitchFamily="18" charset="2"/>
              <a:buNone/>
            </a:pPr>
            <a:endParaRPr lang="en-GB" altLang="en-US" sz="3600" dirty="0">
              <a:solidFill>
                <a:schemeClr val="tx1"/>
              </a:solidFill>
              <a:latin typeface="Letter-join Plus 17"/>
            </a:endParaRPr>
          </a:p>
          <a:p>
            <a:pPr marL="0" indent="0" eaLnBrk="1" hangingPunct="1">
              <a:buFont typeface="Wingdings 3" panose="05040102010807070707" pitchFamily="18" charset="2"/>
              <a:buNone/>
            </a:pPr>
            <a:r>
              <a:rPr lang="en-GB" altLang="en-US" sz="3600" dirty="0">
                <a:solidFill>
                  <a:schemeClr val="tx1"/>
                </a:solidFill>
                <a:latin typeface="Letter-join Plus 17"/>
              </a:rPr>
              <a:t>Mrs Barton – SEND, Reading, GPS and Maths intervention. </a:t>
            </a:r>
          </a:p>
          <a:p>
            <a:pPr marL="0" indent="0" eaLnBrk="1" hangingPunct="1">
              <a:buFontTx/>
              <a:buNone/>
            </a:pPr>
            <a:endParaRPr lang="en-GB" altLang="en-US" sz="3600" dirty="0">
              <a:solidFill>
                <a:schemeClr val="tx1"/>
              </a:solidFill>
              <a:latin typeface="Letter-join Plus 17" pitchFamily="50" charset="0"/>
            </a:endParaRPr>
          </a:p>
        </p:txBody>
      </p:sp>
      <p:sp>
        <p:nvSpPr>
          <p:cNvPr id="8195" name="TextBox 2">
            <a:extLst>
              <a:ext uri="{FF2B5EF4-FFF2-40B4-BE49-F238E27FC236}">
                <a16:creationId xmlns:a16="http://schemas.microsoft.com/office/drawing/2014/main" id="{4BF0F778-6E51-ED91-663D-4BFCDC061C47}"/>
              </a:ext>
            </a:extLst>
          </p:cNvPr>
          <p:cNvSpPr txBox="1">
            <a:spLocks noChangeArrowheads="1"/>
          </p:cNvSpPr>
          <p:nvPr/>
        </p:nvSpPr>
        <p:spPr bwMode="auto">
          <a:xfrm>
            <a:off x="1619672" y="44624"/>
            <a:ext cx="5543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800" b="1" u="sng" dirty="0">
                <a:latin typeface="Letter-join Plus 17" pitchFamily="50" charset="0"/>
              </a:rPr>
              <a:t>Year 4 Team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a:extLst>
              <a:ext uri="{FF2B5EF4-FFF2-40B4-BE49-F238E27FC236}">
                <a16:creationId xmlns:a16="http://schemas.microsoft.com/office/drawing/2014/main" id="{33F0BE7B-0B5C-7ED4-5346-2D75F7EC5146}"/>
              </a:ext>
            </a:extLst>
          </p:cNvPr>
          <p:cNvSpPr>
            <a:spLocks noGrp="1"/>
          </p:cNvSpPr>
          <p:nvPr>
            <p:ph idx="1"/>
          </p:nvPr>
        </p:nvSpPr>
        <p:spPr>
          <a:xfrm>
            <a:off x="107504" y="1916832"/>
            <a:ext cx="9144000" cy="3501008"/>
          </a:xfrm>
        </p:spPr>
        <p:txBody>
          <a:bodyPr/>
          <a:lstStyle/>
          <a:p>
            <a:pPr marL="0" indent="0" eaLnBrk="1" hangingPunct="1">
              <a:buFontTx/>
              <a:buNone/>
            </a:pPr>
            <a:r>
              <a:rPr lang="en-GB" altLang="en-US" sz="3600" dirty="0">
                <a:solidFill>
                  <a:schemeClr val="tx1"/>
                </a:solidFill>
                <a:latin typeface="Letter-join Plus 17"/>
              </a:rPr>
              <a:t>Every day, we will be focusing on Guided Reading, English, GPS and Maths.</a:t>
            </a:r>
          </a:p>
          <a:p>
            <a:pPr marL="0" indent="0" eaLnBrk="1" hangingPunct="1">
              <a:buFontTx/>
              <a:buNone/>
            </a:pPr>
            <a:endParaRPr lang="en-GB" altLang="en-US" sz="3600" dirty="0">
              <a:solidFill>
                <a:schemeClr val="tx1"/>
              </a:solidFill>
              <a:latin typeface="Letter-join Plus 17"/>
            </a:endParaRPr>
          </a:p>
          <a:p>
            <a:pPr marL="0" indent="0" eaLnBrk="1" hangingPunct="1">
              <a:buFontTx/>
              <a:buNone/>
            </a:pPr>
            <a:r>
              <a:rPr lang="en-GB" altLang="en-US" sz="3600" dirty="0">
                <a:solidFill>
                  <a:schemeClr val="tx1"/>
                </a:solidFill>
                <a:latin typeface="Letter-join Plus 17"/>
              </a:rPr>
              <a:t>Most </a:t>
            </a:r>
            <a:r>
              <a:rPr lang="en-US" altLang="en-US" sz="3600" dirty="0">
                <a:solidFill>
                  <a:schemeClr val="tx1"/>
                </a:solidFill>
                <a:latin typeface="Letter-join Plus 17"/>
              </a:rPr>
              <a:t>afternoons are devoted to R.E., Science, and the wider curriculum, including History, Geography, Music, P.E., PSHE, RSHE, Art, Design Technology,</a:t>
            </a:r>
            <a:r>
              <a:rPr lang="en-GB" altLang="en-US" sz="3600" dirty="0">
                <a:solidFill>
                  <a:schemeClr val="tx1"/>
                </a:solidFill>
                <a:latin typeface="Letter-join Plus 17"/>
              </a:rPr>
              <a:t> and Computing.</a:t>
            </a:r>
          </a:p>
          <a:p>
            <a:pPr marL="0" indent="0" eaLnBrk="1" hangingPunct="1">
              <a:buFontTx/>
              <a:buNone/>
            </a:pPr>
            <a:endParaRPr lang="en-GB" altLang="en-US" sz="3200" dirty="0">
              <a:solidFill>
                <a:schemeClr val="tx1"/>
              </a:solidFill>
              <a:latin typeface="Letter-join Plus 17"/>
            </a:endParaRPr>
          </a:p>
          <a:p>
            <a:pPr marL="0" indent="0" eaLnBrk="1" hangingPunct="1">
              <a:buFontTx/>
              <a:buNone/>
            </a:pPr>
            <a:endParaRPr lang="en-GB" altLang="en-US" sz="3200" dirty="0">
              <a:solidFill>
                <a:schemeClr val="tx1"/>
              </a:solidFill>
              <a:latin typeface="Letter-join Plus 17" pitchFamily="50" charset="0"/>
            </a:endParaRPr>
          </a:p>
        </p:txBody>
      </p:sp>
      <p:sp>
        <p:nvSpPr>
          <p:cNvPr id="9219" name="TextBox 2">
            <a:extLst>
              <a:ext uri="{FF2B5EF4-FFF2-40B4-BE49-F238E27FC236}">
                <a16:creationId xmlns:a16="http://schemas.microsoft.com/office/drawing/2014/main" id="{F76F4FAD-2AF9-D077-555E-084C4AC3A58A}"/>
              </a:ext>
            </a:extLst>
          </p:cNvPr>
          <p:cNvSpPr txBox="1">
            <a:spLocks noChangeArrowheads="1"/>
          </p:cNvSpPr>
          <p:nvPr/>
        </p:nvSpPr>
        <p:spPr bwMode="auto">
          <a:xfrm>
            <a:off x="971550" y="0"/>
            <a:ext cx="66960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000" b="1" u="sng">
                <a:latin typeface="Letter-join Plus 17" pitchFamily="50" charset="0"/>
              </a:rPr>
              <a:t>Weekly Timetable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12F5CC-6A57-1C10-F9FF-AA391F41EE17}"/>
              </a:ext>
            </a:extLst>
          </p:cNvPr>
          <p:cNvSpPr txBox="1"/>
          <p:nvPr/>
        </p:nvSpPr>
        <p:spPr>
          <a:xfrm>
            <a:off x="217099" y="908720"/>
            <a:ext cx="870980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dirty="0">
                <a:latin typeface="Letter-join Plus 17"/>
                <a:cs typeface="Segoe UI"/>
              </a:rPr>
              <a:t>Mr </a:t>
            </a:r>
            <a:r>
              <a:rPr lang="en-GB" sz="3600" dirty="0" err="1">
                <a:latin typeface="Letter-join Plus 17"/>
                <a:cs typeface="Segoe UI"/>
              </a:rPr>
              <a:t>Birchall</a:t>
            </a:r>
            <a:r>
              <a:rPr lang="en-GB" sz="3600" dirty="0">
                <a:latin typeface="Letter-join Plus 17"/>
                <a:cs typeface="Segoe UI"/>
              </a:rPr>
              <a:t> will teach French and Music to both classes</a:t>
            </a:r>
            <a:r>
              <a:rPr lang="en-US" sz="3600" dirty="0">
                <a:latin typeface="Letter-join Plus 17"/>
                <a:cs typeface="Segoe UI"/>
              </a:rPr>
              <a:t>​.</a:t>
            </a:r>
          </a:p>
          <a:p>
            <a:endParaRPr lang="en-US" sz="3600" dirty="0">
              <a:latin typeface="Letter-join Plus 17"/>
              <a:cs typeface="Segoe UI"/>
            </a:endParaRPr>
          </a:p>
          <a:p>
            <a:r>
              <a:rPr lang="en-GB" sz="3600" dirty="0">
                <a:latin typeface="Letter-join Plus 17"/>
                <a:cs typeface="Segoe UI"/>
              </a:rPr>
              <a:t>During the Autumn term, the children will participate in tennis sessions at Ormskirk Tennis Club and the children will go swimming on a Thursday afternoon (we will give you updates throughout the year).</a:t>
            </a:r>
            <a:r>
              <a:rPr lang="en-US" sz="3200" dirty="0">
                <a:latin typeface="Letter-join Plus 17"/>
                <a:cs typeface="Segoe UI"/>
              </a:rPr>
              <a:t>​</a:t>
            </a:r>
          </a:p>
        </p:txBody>
      </p:sp>
    </p:spTree>
    <p:extLst>
      <p:ext uri="{BB962C8B-B14F-4D97-AF65-F5344CB8AC3E}">
        <p14:creationId xmlns:p14="http://schemas.microsoft.com/office/powerpoint/2010/main" val="1180535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C80D3B-577C-455D-8312-47E15EFB27B4}"/>
              </a:ext>
            </a:extLst>
          </p:cNvPr>
          <p:cNvSpPr txBox="1"/>
          <p:nvPr/>
        </p:nvSpPr>
        <p:spPr>
          <a:xfrm>
            <a:off x="791580" y="1556792"/>
            <a:ext cx="7560840" cy="2862322"/>
          </a:xfrm>
          <a:prstGeom prst="rect">
            <a:avLst/>
          </a:prstGeom>
          <a:noFill/>
        </p:spPr>
        <p:txBody>
          <a:bodyPr wrap="square" rtlCol="0">
            <a:spAutoFit/>
          </a:bodyPr>
          <a:lstStyle/>
          <a:p>
            <a:r>
              <a:rPr lang="en-US" sz="3600" dirty="0">
                <a:latin typeface="Letter-join Plus 17" panose="02000505000000020003" pitchFamily="50" charset="0"/>
              </a:rPr>
              <a:t>Please remember children can come into school wearing their PE kit on these days, but shouldn’t be wearing any </a:t>
            </a:r>
            <a:r>
              <a:rPr lang="en-US" sz="3600" dirty="0" err="1">
                <a:latin typeface="Letter-join Plus 17" panose="02000505000000020003" pitchFamily="50" charset="0"/>
              </a:rPr>
              <a:t>jewellery</a:t>
            </a:r>
            <a:r>
              <a:rPr lang="en-US" sz="3600" dirty="0">
                <a:latin typeface="Letter-join Plus 17" panose="02000505000000020003" pitchFamily="50" charset="0"/>
              </a:rPr>
              <a:t> as we don’t want it to get lost, damaged or cause an injury</a:t>
            </a:r>
            <a:r>
              <a:rPr lang="en-US" dirty="0"/>
              <a:t>. </a:t>
            </a:r>
          </a:p>
        </p:txBody>
      </p:sp>
    </p:spTree>
    <p:extLst>
      <p:ext uri="{BB962C8B-B14F-4D97-AF65-F5344CB8AC3E}">
        <p14:creationId xmlns:p14="http://schemas.microsoft.com/office/powerpoint/2010/main" val="694115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6960C-9391-4498-B47C-4926B43A41ED}"/>
              </a:ext>
            </a:extLst>
          </p:cNvPr>
          <p:cNvSpPr txBox="1"/>
          <p:nvPr/>
        </p:nvSpPr>
        <p:spPr>
          <a:xfrm>
            <a:off x="325864" y="1124744"/>
            <a:ext cx="8784976" cy="3693319"/>
          </a:xfrm>
          <a:prstGeom prst="rect">
            <a:avLst/>
          </a:prstGeom>
          <a:noFill/>
        </p:spPr>
        <p:txBody>
          <a:bodyPr wrap="square" rtlCol="0">
            <a:spAutoFit/>
          </a:bodyPr>
          <a:lstStyle/>
          <a:p>
            <a:pPr fontAlgn="base"/>
            <a:r>
              <a:rPr lang="en-US" sz="3600" b="0" i="0" dirty="0">
                <a:effectLst/>
                <a:latin typeface="Letter-join Plus 17" panose="02000505000000020003" pitchFamily="50" charset="0"/>
              </a:rPr>
              <a:t>At break time, healthy snacks can be eaten, which should be </a:t>
            </a:r>
            <a:r>
              <a:rPr lang="en-US" sz="3600" dirty="0">
                <a:latin typeface="Letter-join Plus 17" panose="02000505000000020003" pitchFamily="50" charset="0"/>
              </a:rPr>
              <a:t>either a </a:t>
            </a:r>
            <a:r>
              <a:rPr lang="en-US" sz="3600" b="0" i="0" dirty="0">
                <a:effectLst/>
                <a:latin typeface="Letter-join Plus 17" panose="02000505000000020003" pitchFamily="50" charset="0"/>
              </a:rPr>
              <a:t>piece of fruit, a protein snack or a dairy-based snack. </a:t>
            </a:r>
          </a:p>
          <a:p>
            <a:pPr fontAlgn="base"/>
            <a:endParaRPr lang="en-US" sz="3600" dirty="0">
              <a:latin typeface="Letter-join Plus 17" panose="02000505000000020003" pitchFamily="50" charset="0"/>
            </a:endParaRPr>
          </a:p>
          <a:p>
            <a:pPr fontAlgn="base"/>
            <a:r>
              <a:rPr lang="en-US" sz="3600" b="0" i="0" dirty="0">
                <a:effectLst/>
                <a:latin typeface="Letter-join Plus 17" panose="02000505000000020003" pitchFamily="50" charset="0"/>
              </a:rPr>
              <a:t>Medication should be brought in (clearly labelled and in date).</a:t>
            </a:r>
          </a:p>
          <a:p>
            <a:endParaRPr lang="en-GB" dirty="0"/>
          </a:p>
        </p:txBody>
      </p:sp>
    </p:spTree>
    <p:extLst>
      <p:ext uri="{BB962C8B-B14F-4D97-AF65-F5344CB8AC3E}">
        <p14:creationId xmlns:p14="http://schemas.microsoft.com/office/powerpoint/2010/main" val="4028337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76672"/>
            <a:ext cx="8352928" cy="5816977"/>
          </a:xfrm>
          <a:prstGeom prst="rect">
            <a:avLst/>
          </a:prstGeom>
          <a:noFill/>
        </p:spPr>
        <p:txBody>
          <a:bodyPr wrap="square" rtlCol="0">
            <a:spAutoFit/>
          </a:bodyPr>
          <a:lstStyle/>
          <a:p>
            <a:r>
              <a:rPr lang="en-GB" sz="3600" u="sng" dirty="0">
                <a:latin typeface="Letter-join Plus 17" panose="02000505000000020003" pitchFamily="50" charset="0"/>
              </a:rPr>
              <a:t>Prayer and Liturgy</a:t>
            </a:r>
          </a:p>
          <a:p>
            <a:endParaRPr lang="en-GB" sz="3600" dirty="0">
              <a:latin typeface="Letter-join Plus 17" panose="02000505000000020003" pitchFamily="50" charset="0"/>
            </a:endParaRPr>
          </a:p>
          <a:p>
            <a:r>
              <a:rPr lang="en-GB" sz="3600" dirty="0">
                <a:latin typeface="Letter-join Plus 17" panose="02000505000000020003" pitchFamily="50" charset="0"/>
              </a:rPr>
              <a:t>Whole school – Monday </a:t>
            </a:r>
          </a:p>
          <a:p>
            <a:r>
              <a:rPr lang="en-GB" sz="3600" dirty="0">
                <a:latin typeface="Letter-join Plus 17" panose="02000505000000020003" pitchFamily="50" charset="0"/>
              </a:rPr>
              <a:t>Class – Tuesday, Wednesday and Thursday. </a:t>
            </a:r>
          </a:p>
          <a:p>
            <a:r>
              <a:rPr lang="en-GB" sz="3600" dirty="0">
                <a:latin typeface="Letter-join Plus 17" panose="02000505000000020003" pitchFamily="50" charset="0"/>
              </a:rPr>
              <a:t>KS2 – Friday.</a:t>
            </a:r>
          </a:p>
          <a:p>
            <a:endParaRPr lang="en-GB" sz="3600" dirty="0">
              <a:latin typeface="Letter-join Plus 17" panose="02000505000000020003" pitchFamily="50" charset="0"/>
            </a:endParaRPr>
          </a:p>
          <a:p>
            <a:r>
              <a:rPr lang="en-GB" sz="3600" dirty="0">
                <a:latin typeface="Letter-join Plus 17" panose="02000505000000020003" pitchFamily="50" charset="0"/>
              </a:rPr>
              <a:t>Stay and Pray -  Tuesday 24</a:t>
            </a:r>
            <a:r>
              <a:rPr lang="en-GB" sz="3600" baseline="30000" dirty="0">
                <a:latin typeface="Letter-join Plus 17" panose="02000505000000020003" pitchFamily="50" charset="0"/>
              </a:rPr>
              <a:t>th</a:t>
            </a:r>
            <a:r>
              <a:rPr lang="en-GB" sz="3600" dirty="0">
                <a:latin typeface="Letter-join Plus 17" panose="02000505000000020003" pitchFamily="50" charset="0"/>
              </a:rPr>
              <a:t> November at 3:15 pm.</a:t>
            </a:r>
          </a:p>
          <a:p>
            <a:endParaRPr lang="en-GB" sz="2800" dirty="0"/>
          </a:p>
          <a:p>
            <a:endParaRPr lang="en-GB" sz="2800" dirty="0"/>
          </a:p>
          <a:p>
            <a:r>
              <a:rPr lang="en-GB" sz="2800" dirty="0"/>
              <a:t> </a:t>
            </a:r>
          </a:p>
        </p:txBody>
      </p:sp>
    </p:spTree>
    <p:extLst>
      <p:ext uri="{BB962C8B-B14F-4D97-AF65-F5344CB8AC3E}">
        <p14:creationId xmlns:p14="http://schemas.microsoft.com/office/powerpoint/2010/main" val="2357678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a:extLst>
              <a:ext uri="{FF2B5EF4-FFF2-40B4-BE49-F238E27FC236}">
                <a16:creationId xmlns:a16="http://schemas.microsoft.com/office/drawing/2014/main" id="{0927FA1F-6685-9CDD-6FD2-6DAEBFB8A602}"/>
              </a:ext>
            </a:extLst>
          </p:cNvPr>
          <p:cNvSpPr txBox="1">
            <a:spLocks noChangeArrowheads="1"/>
          </p:cNvSpPr>
          <p:nvPr/>
        </p:nvSpPr>
        <p:spPr bwMode="auto">
          <a:xfrm>
            <a:off x="935038" y="0"/>
            <a:ext cx="71294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000" b="1" u="sng">
                <a:latin typeface="Letter-join Plus 17" pitchFamily="50" charset="0"/>
              </a:rPr>
              <a:t>Reading</a:t>
            </a:r>
          </a:p>
        </p:txBody>
      </p:sp>
      <p:sp>
        <p:nvSpPr>
          <p:cNvPr id="10243" name="TextBox 4">
            <a:extLst>
              <a:ext uri="{FF2B5EF4-FFF2-40B4-BE49-F238E27FC236}">
                <a16:creationId xmlns:a16="http://schemas.microsoft.com/office/drawing/2014/main" id="{BD87C44D-F433-36AD-858F-F6CF4CEA2C08}"/>
              </a:ext>
            </a:extLst>
          </p:cNvPr>
          <p:cNvSpPr txBox="1">
            <a:spLocks noChangeArrowheads="1"/>
          </p:cNvSpPr>
          <p:nvPr/>
        </p:nvSpPr>
        <p:spPr bwMode="auto">
          <a:xfrm>
            <a:off x="34925" y="646113"/>
            <a:ext cx="8929688" cy="809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GB" altLang="en-US" sz="3200" dirty="0">
                <a:latin typeface="Letter-join Plus 17" panose="02000505000000020003" pitchFamily="50" charset="0"/>
              </a:rPr>
              <a:t>Reading is an integral part of the school day.  The school has now adopted a whole-class guided reading session. There are three 30-minute sessions each week. </a:t>
            </a:r>
          </a:p>
          <a:p>
            <a:pPr eaLnBrk="1" hangingPunct="1"/>
            <a:endParaRPr lang="en-GB" altLang="en-US" sz="3200" dirty="0">
              <a:latin typeface="Letter-join Plus 17" panose="02000505000000020003" pitchFamily="50" charset="0"/>
            </a:endParaRPr>
          </a:p>
          <a:p>
            <a:pPr eaLnBrk="1" hangingPunct="1"/>
            <a:r>
              <a:rPr lang="en-GB" altLang="en-US" sz="3200" dirty="0">
                <a:latin typeface="Letter-join Plus 17" panose="02000505000000020003" pitchFamily="50" charset="0"/>
              </a:rPr>
              <a:t>The skills that will be focused on are:</a:t>
            </a:r>
            <a:endParaRPr lang="en-GB" sz="3200" dirty="0">
              <a:latin typeface="Letter-join Plus 17" panose="02000505000000020003" pitchFamily="50" charset="0"/>
            </a:endParaRPr>
          </a:p>
          <a:p>
            <a:pPr eaLnBrk="1" hangingPunct="1"/>
            <a:r>
              <a:rPr lang="en-US" sz="3200" dirty="0">
                <a:latin typeface="Letter-join Plus 17" panose="02000505000000020003" pitchFamily="50" charset="0"/>
              </a:rPr>
              <a:t>Vocabulary </a:t>
            </a:r>
          </a:p>
          <a:p>
            <a:pPr eaLnBrk="1" hangingPunct="1"/>
            <a:r>
              <a:rPr lang="en-US" sz="3200" dirty="0">
                <a:latin typeface="Letter-join Plus 17" panose="02000505000000020003" pitchFamily="50" charset="0"/>
              </a:rPr>
              <a:t>Inference </a:t>
            </a:r>
          </a:p>
          <a:p>
            <a:pPr eaLnBrk="1" hangingPunct="1"/>
            <a:r>
              <a:rPr lang="en-US" sz="3200" dirty="0">
                <a:latin typeface="Letter-join Plus 17" panose="02000505000000020003" pitchFamily="50" charset="0"/>
              </a:rPr>
              <a:t>Predict </a:t>
            </a:r>
          </a:p>
          <a:p>
            <a:pPr eaLnBrk="1" hangingPunct="1"/>
            <a:r>
              <a:rPr lang="en-US" sz="3200" dirty="0">
                <a:latin typeface="Letter-join Plus 17" panose="02000505000000020003" pitchFamily="50" charset="0"/>
              </a:rPr>
              <a:t>Explain </a:t>
            </a:r>
          </a:p>
          <a:p>
            <a:pPr eaLnBrk="1" hangingPunct="1"/>
            <a:r>
              <a:rPr lang="en-US" sz="3200" dirty="0">
                <a:latin typeface="Letter-join Plus 17" panose="02000505000000020003" pitchFamily="50" charset="0"/>
              </a:rPr>
              <a:t>Retrieve </a:t>
            </a:r>
          </a:p>
          <a:p>
            <a:pPr eaLnBrk="1" hangingPunct="1"/>
            <a:r>
              <a:rPr lang="en-US" sz="3200" dirty="0" err="1">
                <a:latin typeface="Letter-join Plus 17" panose="02000505000000020003" pitchFamily="50" charset="0"/>
              </a:rPr>
              <a:t>Summarise</a:t>
            </a:r>
            <a:endParaRPr lang="en-US" sz="3200" dirty="0">
              <a:latin typeface="Letter-join Plus 17" panose="02000505000000020003" pitchFamily="50" charset="0"/>
            </a:endParaRPr>
          </a:p>
          <a:p>
            <a:pPr eaLnBrk="1" hangingPunct="1"/>
            <a:r>
              <a:rPr lang="en-US" altLang="en-US" sz="3200" dirty="0">
                <a:latin typeface="Letter-join Plus 17" panose="02000505000000020003" pitchFamily="50" charset="0"/>
              </a:rPr>
              <a:t>VIPERS for short.</a:t>
            </a:r>
            <a:endParaRPr lang="en-GB" altLang="en-US" sz="3200" dirty="0">
              <a:latin typeface="Letter-join Plus 17" panose="02000505000000020003" pitchFamily="50" charset="0"/>
            </a:endParaRPr>
          </a:p>
          <a:p>
            <a:pPr eaLnBrk="1" hangingPunct="1"/>
            <a:endParaRPr lang="en-GB" altLang="en-US" sz="3200" dirty="0">
              <a:latin typeface="Letter-join Plus 17"/>
            </a:endParaRPr>
          </a:p>
          <a:p>
            <a:pPr eaLnBrk="1" hangingPunct="1"/>
            <a:r>
              <a:rPr lang="en-GB" altLang="en-US" sz="3200" dirty="0">
                <a:latin typeface="Letter-join Plus 17"/>
              </a:rPr>
              <a:t>. </a:t>
            </a:r>
          </a:p>
          <a:p>
            <a:pPr eaLnBrk="1" hangingPunct="1"/>
            <a:r>
              <a:rPr lang="en-GB" altLang="en-US" sz="2400" dirty="0">
                <a:latin typeface="Letter-join Plus 17"/>
              </a:rPr>
              <a:t> </a:t>
            </a:r>
            <a:endParaRPr lang="en-GB" altLang="en-US" sz="2400" dirty="0">
              <a:solidFill>
                <a:srgbClr val="FFFFFF"/>
              </a:solidFill>
              <a:latin typeface="Letter-join Plus 17"/>
            </a:endParaRPr>
          </a:p>
          <a:p>
            <a:pPr eaLnBrk="1" hangingPunct="1"/>
            <a:endParaRPr lang="en-GB" altLang="en-US" sz="2400" dirty="0">
              <a:latin typeface="Corbel" panose="020B0503020204020204" pitchFamily="34" charset="0"/>
            </a:endParaRPr>
          </a:p>
          <a:p>
            <a:pPr eaLnBrk="1" hangingPunct="1"/>
            <a:endParaRPr lang="en-GB" altLang="en-US" sz="2400" dirty="0">
              <a:latin typeface="Corbel" panose="020B0503020204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D0C06D8-34EB-48BA-97AD-71847292DF2C}"/>
              </a:ext>
            </a:extLst>
          </p:cNvPr>
          <p:cNvSpPr txBox="1"/>
          <p:nvPr/>
        </p:nvSpPr>
        <p:spPr>
          <a:xfrm>
            <a:off x="107504" y="120402"/>
            <a:ext cx="9036496" cy="6617196"/>
          </a:xfrm>
          <a:prstGeom prst="rect">
            <a:avLst/>
          </a:prstGeom>
          <a:noFill/>
        </p:spPr>
        <p:txBody>
          <a:bodyPr wrap="squar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3600" i="0" u="sng" strike="noStrike" kern="1200" cap="none" spc="0" normalizeH="0" baseline="0" noProof="0" dirty="0">
                <a:ln>
                  <a:noFill/>
                </a:ln>
                <a:solidFill>
                  <a:prstClr val="white"/>
                </a:solidFill>
                <a:effectLst/>
                <a:uLnTx/>
                <a:uFillTx/>
                <a:latin typeface="Letter-join Plus 17"/>
                <a:ea typeface="+mn-ea"/>
                <a:cs typeface="Segoe UI"/>
              </a:rPr>
              <a:t>Accelerated Reading: </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3600" i="0" u="sng" strike="noStrike" kern="1200" cap="none" spc="0" normalizeH="0" baseline="0" noProof="0" dirty="0">
              <a:ln>
                <a:noFill/>
              </a:ln>
              <a:solidFill>
                <a:prstClr val="white"/>
              </a:solidFill>
              <a:effectLst/>
              <a:uLnTx/>
              <a:uFillTx/>
              <a:latin typeface="Letter-join Plus 17"/>
              <a:ea typeface="+mn-ea"/>
              <a:cs typeface="Segoe UI"/>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3600" i="0" strike="noStrike" kern="1200" cap="none" spc="0" normalizeH="0" baseline="0" noProof="0" dirty="0">
                <a:ln>
                  <a:noFill/>
                </a:ln>
                <a:solidFill>
                  <a:srgbClr val="FFFFFF"/>
                </a:solidFill>
                <a:effectLst/>
                <a:uLnTx/>
                <a:uFillTx/>
                <a:latin typeface="Letter-join Plus 17"/>
                <a:ea typeface="+mn-ea"/>
                <a:cs typeface="Segoe UI"/>
              </a:rPr>
              <a:t>The children take a baseline test called Star Reader. </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GB" sz="3600" i="0" strike="noStrike" kern="1200" cap="none" spc="0" normalizeH="0" baseline="0" noProof="0" dirty="0">
              <a:ln>
                <a:noFill/>
              </a:ln>
              <a:solidFill>
                <a:srgbClr val="FFFFFF"/>
              </a:solidFill>
              <a:effectLst/>
              <a:uLnTx/>
              <a:uFillTx/>
              <a:latin typeface="Letter-join Plus 17"/>
              <a:ea typeface="+mn-ea"/>
              <a:cs typeface="Segoe UI"/>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3600" i="0" strike="noStrike" kern="1200" cap="none" spc="0" normalizeH="0" baseline="0" noProof="0" dirty="0">
                <a:ln>
                  <a:noFill/>
                </a:ln>
                <a:solidFill>
                  <a:srgbClr val="FFFFFF"/>
                </a:solidFill>
                <a:effectLst/>
                <a:uLnTx/>
                <a:uFillTx/>
                <a:latin typeface="Letter-join Plus 17"/>
                <a:ea typeface="+mn-ea"/>
                <a:cs typeface="Segoe UI"/>
              </a:rPr>
              <a:t>They are given a variety of comprehension questions and as they take the test, the algorithm can identify the ability of the child’s reading. </a:t>
            </a: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en-GB" sz="3600" i="0" strike="noStrike" kern="1200" cap="none" spc="0" normalizeH="0" baseline="0" noProof="0" dirty="0">
                <a:ln>
                  <a:noFill/>
                </a:ln>
                <a:solidFill>
                  <a:srgbClr val="FFFFFF"/>
                </a:solidFill>
                <a:effectLst/>
                <a:uLnTx/>
                <a:uFillTx/>
                <a:latin typeface="Letter-join Plus 17"/>
                <a:ea typeface="+mn-ea"/>
                <a:cs typeface="Segoe UI"/>
              </a:rPr>
              <a:t>This then gives them a reading level appropriate for their capability. </a:t>
            </a:r>
          </a:p>
          <a:p>
            <a:pPr marL="0" marR="0" lvl="0" indent="0" algn="l" defTabSz="457200" rtl="0" eaLnBrk="0" fontAlgn="base" latinLnBrk="0" hangingPunct="0">
              <a:lnSpc>
                <a:spcPct val="100000"/>
              </a:lnSpc>
              <a:spcBef>
                <a:spcPct val="0"/>
              </a:spcBef>
              <a:spcAft>
                <a:spcPct val="0"/>
              </a:spcAft>
              <a:buClrTx/>
              <a:buSzTx/>
              <a:buFontTx/>
              <a:buNone/>
              <a:tabLst/>
              <a:defRPr/>
            </a:pPr>
            <a:endParaRPr lang="en-GB" sz="3200" b="1" dirty="0">
              <a:solidFill>
                <a:srgbClr val="FFFFFF"/>
              </a:solidFill>
              <a:latin typeface="Letter-join Plus 17"/>
              <a:cs typeface="Segoe UI"/>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3200" b="0" i="0" strike="noStrike" kern="1200" cap="none" spc="0" normalizeH="0" baseline="0" noProof="0" dirty="0">
              <a:ln>
                <a:noFill/>
              </a:ln>
              <a:solidFill>
                <a:srgbClr val="FFFFFF"/>
              </a:solidFill>
              <a:effectLst/>
              <a:uLnTx/>
              <a:uFillTx/>
              <a:latin typeface="Letter-join Plus 17"/>
              <a:ea typeface="+mn-ea"/>
              <a:cs typeface="Segoe UI"/>
            </a:endParaRPr>
          </a:p>
        </p:txBody>
      </p:sp>
    </p:spTree>
    <p:extLst>
      <p:ext uri="{BB962C8B-B14F-4D97-AF65-F5344CB8AC3E}">
        <p14:creationId xmlns:p14="http://schemas.microsoft.com/office/powerpoint/2010/main" val="86938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9FF55-7C97-4655-A5E9-0EE4D7771C01}"/>
              </a:ext>
            </a:extLst>
          </p:cNvPr>
          <p:cNvSpPr txBox="1"/>
          <p:nvPr/>
        </p:nvSpPr>
        <p:spPr>
          <a:xfrm>
            <a:off x="395536" y="188640"/>
            <a:ext cx="8352928" cy="7171194"/>
          </a:xfrm>
          <a:prstGeom prst="rect">
            <a:avLst/>
          </a:prstGeom>
          <a:noFill/>
        </p:spPr>
        <p:txBody>
          <a:bodyPr wrap="square" rtlCol="0">
            <a:spAutoFit/>
          </a:bodyPr>
          <a:lstStyle/>
          <a:p>
            <a:r>
              <a:rPr lang="en-US" sz="3600" b="1" u="sng" dirty="0">
                <a:latin typeface="Letter-join Plus 17" panose="02000505000000020003" pitchFamily="50" charset="0"/>
              </a:rPr>
              <a:t>Accelerated Reading (Continued)</a:t>
            </a:r>
          </a:p>
          <a:p>
            <a:endParaRPr lang="en-US" sz="3600" b="1" u="sng" dirty="0">
              <a:latin typeface="Letter-join Plus 17" panose="02000505000000020003" pitchFamily="50" charset="0"/>
            </a:endParaRPr>
          </a:p>
          <a:p>
            <a:r>
              <a:rPr lang="en-US" sz="3600" dirty="0">
                <a:latin typeface="Letter-join Plus 17" panose="02000505000000020003" pitchFamily="50" charset="0"/>
              </a:rPr>
              <a:t>Once your child has a level, for example, 2.2 -3.2. They can read any book within that level. If they bring one in from home, we can check it. </a:t>
            </a:r>
          </a:p>
          <a:p>
            <a:endParaRPr lang="en-US" sz="3600" dirty="0">
              <a:latin typeface="Letter-join Plus 17" panose="02000505000000020003" pitchFamily="50" charset="0"/>
            </a:endParaRPr>
          </a:p>
          <a:p>
            <a:r>
              <a:rPr lang="en-US" sz="3600" dirty="0">
                <a:latin typeface="Letter-join Plus 17" panose="02000505000000020003" pitchFamily="50" charset="0"/>
              </a:rPr>
              <a:t>When the book is read and finished, your child can then take an online quiz in school or at home to see how much they have understood the content of the book. </a:t>
            </a:r>
          </a:p>
          <a:p>
            <a:pPr marL="457200" indent="-457200">
              <a:buFont typeface="Arial" panose="020B0604020202020204" pitchFamily="34" charset="0"/>
              <a:buChar char="•"/>
            </a:pPr>
            <a:endParaRPr lang="en-US" sz="2800" dirty="0">
              <a:latin typeface="Letter-join Plus 17" panose="02000505000000020003" pitchFamily="50" charset="0"/>
            </a:endParaRPr>
          </a:p>
          <a:p>
            <a:endParaRPr lang="en-US" dirty="0">
              <a:latin typeface="Letter-join Plus 17" panose="02000505000000020003" pitchFamily="50" charset="0"/>
            </a:endParaRPr>
          </a:p>
          <a:p>
            <a:r>
              <a:rPr lang="en-US" dirty="0">
                <a:latin typeface="Letter-join Plus 17" panose="02000505000000020003" pitchFamily="50" charset="0"/>
              </a:rPr>
              <a:t> </a:t>
            </a:r>
            <a:endParaRPr lang="en-GB" dirty="0">
              <a:latin typeface="Letter-join Plus 17" panose="02000505000000020003" pitchFamily="50" charset="0"/>
            </a:endParaRPr>
          </a:p>
        </p:txBody>
      </p:sp>
    </p:spTree>
    <p:extLst>
      <p:ext uri="{BB962C8B-B14F-4D97-AF65-F5344CB8AC3E}">
        <p14:creationId xmlns:p14="http://schemas.microsoft.com/office/powerpoint/2010/main" val="823481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404664"/>
            <a:ext cx="7776864" cy="5632311"/>
          </a:xfrm>
          <a:prstGeom prst="rect">
            <a:avLst/>
          </a:prstGeom>
          <a:noFill/>
        </p:spPr>
        <p:txBody>
          <a:bodyPr wrap="square" rtlCol="0">
            <a:spAutoFit/>
          </a:bodyPr>
          <a:lstStyle/>
          <a:p>
            <a:r>
              <a:rPr lang="en-US" sz="3600" b="1" u="sng" dirty="0">
                <a:latin typeface="Letter-join Plus 17" panose="02000505000000020003" pitchFamily="50" charset="0"/>
              </a:rPr>
              <a:t>Accelerated Reading (Continued)</a:t>
            </a:r>
          </a:p>
          <a:p>
            <a:endParaRPr lang="en-GB" dirty="0"/>
          </a:p>
          <a:p>
            <a:r>
              <a:rPr lang="en-US" sz="3600" dirty="0">
                <a:latin typeface="Letter-join Plus 17" panose="02000505000000020003" pitchFamily="50" charset="0"/>
              </a:rPr>
              <a:t>They should be getting a minimum of 80% of the questions correct in order to show progress. If they get, for example, 5 out of 10, this means they are falling behind their target and either they haven’t read the book properly or they haven’t understood the content (comprehension).</a:t>
            </a:r>
          </a:p>
          <a:p>
            <a:endParaRPr lang="en-US" dirty="0">
              <a:latin typeface="Letter-join Plus 17" panose="02000505000000020003" pitchFamily="50" charset="0"/>
            </a:endParaRPr>
          </a:p>
          <a:p>
            <a:endParaRPr lang="en-GB" dirty="0"/>
          </a:p>
          <a:p>
            <a:endParaRPr lang="en-GB" dirty="0"/>
          </a:p>
        </p:txBody>
      </p:sp>
    </p:spTree>
    <p:extLst>
      <p:ext uri="{BB962C8B-B14F-4D97-AF65-F5344CB8AC3E}">
        <p14:creationId xmlns:p14="http://schemas.microsoft.com/office/powerpoint/2010/main" val="1867292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F91675C-3B16-45ED-90D1-61188AF9F6D1}"/>
                  </a:ext>
                </a:extLst>
              </p:cNvPr>
              <p:cNvSpPr txBox="1"/>
              <p:nvPr/>
            </p:nvSpPr>
            <p:spPr>
              <a:xfrm>
                <a:off x="179512" y="332656"/>
                <a:ext cx="8712968" cy="6240683"/>
              </a:xfrm>
              <a:prstGeom prst="rect">
                <a:avLst/>
              </a:prstGeom>
              <a:noFill/>
            </p:spPr>
            <p:txBody>
              <a:bodyPr wrap="square">
                <a:spAutoFit/>
              </a:bodyPr>
              <a:lstStyle/>
              <a:p>
                <a:r>
                  <a:rPr lang="en-US" sz="2800" b="1" u="sng" dirty="0">
                    <a:latin typeface="Letter-join Plus 17" panose="02000505000000020003" pitchFamily="50" charset="0"/>
                  </a:rPr>
                  <a:t>Accelerated Reading (Continued)</a:t>
                </a:r>
              </a:p>
              <a:p>
                <a:endParaRPr lang="en-US" sz="2800" b="1" u="sng" dirty="0">
                  <a:latin typeface="Letter-join Plus 17" panose="02000505000000020003" pitchFamily="50" charset="0"/>
                </a:endParaRPr>
              </a:p>
              <a:p>
                <a:r>
                  <a:rPr lang="en-US" sz="2800" dirty="0">
                    <a:latin typeface="Letter-join Plus 17" panose="02000505000000020003" pitchFamily="50" charset="0"/>
                  </a:rPr>
                  <a:t>Your child will then be advised on a book to choose next based on their previous test’s results.</a:t>
                </a:r>
              </a:p>
              <a:p>
                <a:r>
                  <a:rPr lang="en-US" sz="2800" dirty="0">
                    <a:latin typeface="Letter-join Plus 17" panose="02000505000000020003" pitchFamily="50" charset="0"/>
                  </a:rPr>
                  <a:t>If your child has chosen a lengthy book, then we would expect it to be read within a 2 to 2</a:t>
                </a:r>
                <a14:m>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oMath>
                </a14:m>
                <a:r>
                  <a:rPr lang="en-US" sz="2800" dirty="0">
                    <a:latin typeface="Lett"/>
                  </a:rPr>
                  <a:t> </a:t>
                </a:r>
                <a:r>
                  <a:rPr lang="en-US" sz="2800" dirty="0">
                    <a:latin typeface="Letter-join Plus 17" panose="02000505000000020003" pitchFamily="50" charset="0"/>
                  </a:rPr>
                  <a:t>week window.  We ask you to help monitor their reading at home.</a:t>
                </a:r>
                <a:endParaRPr lang="en-US" sz="2800" dirty="0">
                  <a:latin typeface="Lett"/>
                </a:endParaRPr>
              </a:p>
              <a:p>
                <a:endParaRPr lang="en-US" sz="2800" dirty="0">
                  <a:latin typeface="Letter-join Plus 17" panose="02000505000000020003" pitchFamily="50" charset="0"/>
                </a:endParaRPr>
              </a:p>
              <a:p>
                <a:r>
                  <a:rPr lang="en-US" sz="2800" dirty="0">
                    <a:latin typeface="Letter-join Plus 17" panose="02000505000000020003" pitchFamily="50" charset="0"/>
                  </a:rPr>
                  <a:t>We will closely monitor your child’s progress and contact you if we have any concerns. </a:t>
                </a:r>
              </a:p>
              <a:p>
                <a:endParaRPr lang="en-US" sz="2800" dirty="0">
                  <a:latin typeface="Letter-join Plus 17" panose="02000505000000020003" pitchFamily="50" charset="0"/>
                </a:endParaRPr>
              </a:p>
              <a:p>
                <a:r>
                  <a:rPr lang="en-US" sz="2800" dirty="0">
                    <a:latin typeface="Letter-join Plus 17" panose="02000505000000020003" pitchFamily="50" charset="0"/>
                  </a:rPr>
                  <a:t>At the end of every half term, certificates will be given out if your child has achieved their target. </a:t>
                </a:r>
              </a:p>
              <a:p>
                <a:endParaRPr lang="en-US" sz="2400" dirty="0">
                  <a:latin typeface="Letter-join Plus 17" panose="02000505000000020003" pitchFamily="50" charset="0"/>
                </a:endParaRPr>
              </a:p>
            </p:txBody>
          </p:sp>
        </mc:Choice>
        <mc:Fallback xmlns="">
          <p:sp>
            <p:nvSpPr>
              <p:cNvPr id="3" name="TextBox 2">
                <a:extLst>
                  <a:ext uri="{FF2B5EF4-FFF2-40B4-BE49-F238E27FC236}">
                    <a16:creationId xmlns:a16="http://schemas.microsoft.com/office/drawing/2014/main" id="{8F91675C-3B16-45ED-90D1-61188AF9F6D1}"/>
                  </a:ext>
                </a:extLst>
              </p:cNvPr>
              <p:cNvSpPr txBox="1">
                <a:spLocks noRot="1" noChangeAspect="1" noMove="1" noResize="1" noEditPoints="1" noAdjustHandles="1" noChangeArrowheads="1" noChangeShapeType="1" noTextEdit="1"/>
              </p:cNvSpPr>
              <p:nvPr/>
            </p:nvSpPr>
            <p:spPr>
              <a:xfrm>
                <a:off x="179512" y="332656"/>
                <a:ext cx="8712968" cy="6240683"/>
              </a:xfrm>
              <a:prstGeom prst="rect">
                <a:avLst/>
              </a:prstGeom>
              <a:blipFill>
                <a:blip r:embed="rId2"/>
                <a:stretch>
                  <a:fillRect l="-1399" t="-1075" r="-2587"/>
                </a:stretch>
              </a:blipFill>
            </p:spPr>
            <p:txBody>
              <a:bodyPr/>
              <a:lstStyle/>
              <a:p>
                <a:r>
                  <a:rPr lang="en-GB">
                    <a:noFill/>
                  </a:rPr>
                  <a:t> </a:t>
                </a:r>
              </a:p>
            </p:txBody>
          </p:sp>
        </mc:Fallback>
      </mc:AlternateContent>
    </p:spTree>
    <p:extLst>
      <p:ext uri="{BB962C8B-B14F-4D97-AF65-F5344CB8AC3E}">
        <p14:creationId xmlns:p14="http://schemas.microsoft.com/office/powerpoint/2010/main" val="740302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9760"/>
            <a:ext cx="8712968" cy="6740307"/>
          </a:xfrm>
          <a:prstGeom prst="rect">
            <a:avLst/>
          </a:prstGeom>
        </p:spPr>
        <p:txBody>
          <a:bodyPr wrap="square">
            <a:spAutoFit/>
          </a:bodyPr>
          <a:lstStyle/>
          <a:p>
            <a:r>
              <a:rPr lang="en-GB" sz="3600" dirty="0">
                <a:latin typeface="Letter-join Plus 17" panose="02000505000000020003" pitchFamily="50" charset="0"/>
              </a:rPr>
              <a:t>Your child can complete the quizzes in school or at home.</a:t>
            </a:r>
          </a:p>
          <a:p>
            <a:endParaRPr lang="en-GB" sz="3600" dirty="0">
              <a:latin typeface="Letter-join Plus 17" panose="02000505000000020003" pitchFamily="50" charset="0"/>
            </a:endParaRPr>
          </a:p>
          <a:p>
            <a:r>
              <a:rPr lang="en-GB" sz="3600" dirty="0">
                <a:latin typeface="Letter-join Plus 17" panose="02000505000000020003" pitchFamily="50" charset="0"/>
              </a:rPr>
              <a:t>We will send you the URL for the website. It is called Renaissance. </a:t>
            </a:r>
          </a:p>
          <a:p>
            <a:endParaRPr lang="en-GB" sz="3600" dirty="0">
              <a:latin typeface="Letter-join Plus 17" panose="02000505000000020003" pitchFamily="50" charset="0"/>
            </a:endParaRPr>
          </a:p>
          <a:p>
            <a:r>
              <a:rPr lang="en-GB" sz="3600" dirty="0">
                <a:latin typeface="Letter-join Plus 17" panose="02000505000000020003" pitchFamily="50" charset="0"/>
              </a:rPr>
              <a:t>Your child will log in using the first letter of their first name and the first four letters of their surname. (All lowercase)</a:t>
            </a:r>
          </a:p>
          <a:p>
            <a:r>
              <a:rPr lang="en-GB" sz="3600" dirty="0">
                <a:latin typeface="Letter-join Plus 17" panose="02000505000000020003" pitchFamily="50" charset="0"/>
              </a:rPr>
              <a:t>For example: Rachel Brookfield </a:t>
            </a:r>
          </a:p>
          <a:p>
            <a:r>
              <a:rPr lang="en-GB" sz="3600" dirty="0">
                <a:latin typeface="Letter-join Plus 17" panose="02000505000000020003" pitchFamily="50" charset="0"/>
              </a:rPr>
              <a:t> Username: </a:t>
            </a:r>
            <a:r>
              <a:rPr lang="en-GB" sz="3600" dirty="0" err="1">
                <a:latin typeface="Letter-join Plus 17" panose="02000505000000020003" pitchFamily="50" charset="0"/>
              </a:rPr>
              <a:t>rbroo</a:t>
            </a:r>
            <a:r>
              <a:rPr lang="en-GB" sz="3600" dirty="0">
                <a:latin typeface="Letter-join Plus 17" panose="02000505000000020003" pitchFamily="50" charset="0"/>
              </a:rPr>
              <a:t> </a:t>
            </a:r>
          </a:p>
          <a:p>
            <a:r>
              <a:rPr lang="en-GB" sz="3600" dirty="0">
                <a:latin typeface="Letter-join Plus 17" panose="02000505000000020003" pitchFamily="50" charset="0"/>
              </a:rPr>
              <a:t> Password: </a:t>
            </a:r>
            <a:r>
              <a:rPr lang="en-GB" sz="3600" dirty="0" err="1">
                <a:latin typeface="Letter-join Plus 17" panose="02000505000000020003" pitchFamily="50" charset="0"/>
              </a:rPr>
              <a:t>abc</a:t>
            </a:r>
            <a:endParaRPr lang="en-GB" sz="3600" dirty="0">
              <a:latin typeface="Letter-join Plus 17" panose="02000505000000020003" pitchFamily="50" charset="0"/>
            </a:endParaRPr>
          </a:p>
        </p:txBody>
      </p:sp>
    </p:spTree>
    <p:extLst>
      <p:ext uri="{BB962C8B-B14F-4D97-AF65-F5344CB8AC3E}">
        <p14:creationId xmlns:p14="http://schemas.microsoft.com/office/powerpoint/2010/main" val="393873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9E93FAC0-B94E-D406-8E8C-6C478BB7FE20}"/>
              </a:ext>
            </a:extLst>
          </p:cNvPr>
          <p:cNvSpPr>
            <a:spLocks noGrp="1" noChangeArrowheads="1"/>
          </p:cNvSpPr>
          <p:nvPr>
            <p:ph idx="1"/>
          </p:nvPr>
        </p:nvSpPr>
        <p:spPr>
          <a:xfrm>
            <a:off x="53752" y="908720"/>
            <a:ext cx="9036496" cy="5619786"/>
          </a:xfrm>
        </p:spPr>
        <p:txBody>
          <a:bodyPr rtlCol="0">
            <a:normAutofit fontScale="25000" lnSpcReduction="20000"/>
          </a:bodyPr>
          <a:lstStyle/>
          <a:p>
            <a:pPr marL="0" indent="0" eaLnBrk="1" fontAlgn="auto" hangingPunct="1">
              <a:lnSpc>
                <a:spcPct val="80000"/>
              </a:lnSpc>
              <a:buFontTx/>
              <a:buNone/>
              <a:defRPr/>
            </a:pPr>
            <a:endParaRPr lang="en-GB" altLang="en-US" sz="9600" dirty="0">
              <a:solidFill>
                <a:schemeClr val="tx1"/>
              </a:solidFill>
              <a:latin typeface="Corbel" panose="020B0503020204020204" pitchFamily="34" charset="0"/>
            </a:endParaRPr>
          </a:p>
          <a:p>
            <a:pPr marL="0" indent="0" eaLnBrk="1" fontAlgn="auto" hangingPunct="1">
              <a:lnSpc>
                <a:spcPct val="80000"/>
              </a:lnSpc>
              <a:buFontTx/>
              <a:buNone/>
              <a:defRPr/>
            </a:pPr>
            <a:endParaRPr lang="en-GB" altLang="en-US" sz="9600" dirty="0">
              <a:solidFill>
                <a:schemeClr val="tx1"/>
              </a:solidFill>
              <a:latin typeface="Corbel" panose="020B0503020204020204" pitchFamily="34" charset="0"/>
            </a:endParaRPr>
          </a:p>
          <a:p>
            <a:pPr marL="0" indent="0" eaLnBrk="1" fontAlgn="auto" hangingPunct="1">
              <a:lnSpc>
                <a:spcPct val="120000"/>
              </a:lnSpc>
              <a:buFontTx/>
              <a:buNone/>
              <a:defRPr/>
            </a:pPr>
            <a:r>
              <a:rPr lang="en-GB" altLang="en-US" sz="9600" dirty="0">
                <a:solidFill>
                  <a:schemeClr val="tx1"/>
                </a:solidFill>
                <a:latin typeface="Letter-join Plus 17" panose="02000505000000020003" pitchFamily="50" charset="0"/>
              </a:rPr>
              <a:t>Every Friday, Maths or English homework will be given out via email and will be due on the following Wednesday. </a:t>
            </a:r>
          </a:p>
          <a:p>
            <a:pPr marL="0" indent="0" eaLnBrk="1" fontAlgn="auto" hangingPunct="1">
              <a:lnSpc>
                <a:spcPct val="120000"/>
              </a:lnSpc>
              <a:buFontTx/>
              <a:buNone/>
              <a:defRPr/>
            </a:pPr>
            <a:endParaRPr lang="en-GB" altLang="en-US" sz="9600" dirty="0">
              <a:solidFill>
                <a:schemeClr val="tx1"/>
              </a:solidFill>
              <a:latin typeface="Letter-join Plus 17" panose="02000505000000020003" pitchFamily="50" charset="0"/>
            </a:endParaRPr>
          </a:p>
          <a:p>
            <a:pPr marL="0" indent="0" eaLnBrk="1" fontAlgn="auto" hangingPunct="1">
              <a:lnSpc>
                <a:spcPct val="120000"/>
              </a:lnSpc>
              <a:buFontTx/>
              <a:buNone/>
              <a:defRPr/>
            </a:pPr>
            <a:r>
              <a:rPr lang="en-GB" altLang="en-US" sz="9600" dirty="0">
                <a:solidFill>
                  <a:schemeClr val="tx1"/>
                </a:solidFill>
                <a:latin typeface="Letter-join Plus 17" panose="02000505000000020003" pitchFamily="50" charset="0"/>
              </a:rPr>
              <a:t>This work will be based on what your child has been learning in class that week and they should be able to complete it independently. </a:t>
            </a:r>
          </a:p>
          <a:p>
            <a:pPr marL="0" indent="0" eaLnBrk="1" fontAlgn="auto" hangingPunct="1">
              <a:lnSpc>
                <a:spcPct val="120000"/>
              </a:lnSpc>
              <a:buFontTx/>
              <a:buNone/>
              <a:defRPr/>
            </a:pPr>
            <a:endParaRPr lang="en-GB" altLang="en-US" sz="9600" dirty="0">
              <a:solidFill>
                <a:schemeClr val="tx1"/>
              </a:solidFill>
              <a:latin typeface="Letter-join Plus 17" panose="02000505000000020003" pitchFamily="50" charset="0"/>
            </a:endParaRPr>
          </a:p>
          <a:p>
            <a:pPr marL="0" indent="0" eaLnBrk="1" fontAlgn="auto" hangingPunct="1">
              <a:lnSpc>
                <a:spcPct val="120000"/>
              </a:lnSpc>
              <a:buFontTx/>
              <a:buNone/>
              <a:defRPr/>
            </a:pPr>
            <a:r>
              <a:rPr lang="en-GB" altLang="en-US" sz="9600" dirty="0">
                <a:solidFill>
                  <a:schemeClr val="tx1"/>
                </a:solidFill>
                <a:latin typeface="Letter-join Plus 17" panose="02000505000000020003" pitchFamily="50" charset="0"/>
              </a:rPr>
              <a:t>The online platform for the homework is called Century. We will set at least 2 nuggets per week but the children can go onto their pathway at any time and complete learning that they need to be pushed on or focus on.</a:t>
            </a:r>
          </a:p>
          <a:p>
            <a:pPr marL="0" indent="0" eaLnBrk="1" fontAlgn="auto" hangingPunct="1">
              <a:lnSpc>
                <a:spcPct val="120000"/>
              </a:lnSpc>
              <a:buFontTx/>
              <a:buNone/>
              <a:defRPr/>
            </a:pPr>
            <a:r>
              <a:rPr lang="en-GB" altLang="en-US" sz="9600" dirty="0">
                <a:solidFill>
                  <a:schemeClr val="tx1"/>
                </a:solidFill>
                <a:latin typeface="Letter-join Plus 17" panose="02000505000000020003" pitchFamily="50" charset="0"/>
              </a:rPr>
              <a:t> </a:t>
            </a:r>
          </a:p>
          <a:p>
            <a:pPr marL="0" indent="0" eaLnBrk="1" fontAlgn="auto" hangingPunct="1">
              <a:lnSpc>
                <a:spcPct val="120000"/>
              </a:lnSpc>
              <a:buFontTx/>
              <a:buNone/>
              <a:defRPr/>
            </a:pPr>
            <a:r>
              <a:rPr lang="en-GB" altLang="en-US" sz="9600" dirty="0">
                <a:solidFill>
                  <a:schemeClr val="tx1"/>
                </a:solidFill>
                <a:latin typeface="Letter-join Plus 17" panose="02000505000000020003" pitchFamily="50" charset="0"/>
              </a:rPr>
              <a:t>The box is titled Focus and Stretch. If your child doesn’t have any data in this box, it means they haven’t been on the platform enough times. Please encourage them to go on. </a:t>
            </a:r>
          </a:p>
          <a:p>
            <a:pPr marL="0" indent="0" eaLnBrk="1" fontAlgn="auto" hangingPunct="1">
              <a:lnSpc>
                <a:spcPct val="120000"/>
              </a:lnSpc>
              <a:buFontTx/>
              <a:buNone/>
              <a:defRPr/>
            </a:pPr>
            <a:endParaRPr lang="en-GB" altLang="en-US" sz="7400" u="sng" dirty="0">
              <a:solidFill>
                <a:schemeClr val="tx1"/>
              </a:solidFill>
              <a:latin typeface="Letter-join Plus 17" panose="02000505000000020003" pitchFamily="50" charset="0"/>
            </a:endParaRPr>
          </a:p>
          <a:p>
            <a:pPr eaLnBrk="1" fontAlgn="auto" hangingPunct="1">
              <a:defRPr/>
            </a:pPr>
            <a:endParaRPr lang="en-GB" dirty="0">
              <a:solidFill>
                <a:schemeClr val="bg2">
                  <a:lumMod val="75000"/>
                </a:schemeClr>
              </a:solidFill>
            </a:endParaRPr>
          </a:p>
          <a:p>
            <a:pPr marL="0" indent="0" eaLnBrk="1" fontAlgn="auto" hangingPunct="1">
              <a:lnSpc>
                <a:spcPct val="80000"/>
              </a:lnSpc>
              <a:buFontTx/>
              <a:buNone/>
              <a:defRPr/>
            </a:pPr>
            <a:endParaRPr lang="en-GB" altLang="en-US" sz="2400" u="sng" dirty="0">
              <a:solidFill>
                <a:schemeClr val="tx1"/>
              </a:solidFill>
              <a:latin typeface="Corbel" panose="020B0503020204020204" pitchFamily="34" charset="0"/>
            </a:endParaRPr>
          </a:p>
          <a:p>
            <a:pPr marL="0" indent="0" eaLnBrk="1" fontAlgn="auto" hangingPunct="1">
              <a:lnSpc>
                <a:spcPct val="80000"/>
              </a:lnSpc>
              <a:buFontTx/>
              <a:buNone/>
              <a:defRPr/>
            </a:pPr>
            <a:endParaRPr lang="en-GB" altLang="en-US" sz="2400" u="sng" dirty="0">
              <a:solidFill>
                <a:schemeClr val="tx1"/>
              </a:solidFill>
              <a:latin typeface="Corbel" panose="020B0503020204020204" pitchFamily="34" charset="0"/>
            </a:endParaRPr>
          </a:p>
          <a:p>
            <a:pPr marL="0" indent="0" eaLnBrk="1" fontAlgn="auto" hangingPunct="1">
              <a:lnSpc>
                <a:spcPct val="80000"/>
              </a:lnSpc>
              <a:buFontTx/>
              <a:buNone/>
              <a:defRPr/>
            </a:pPr>
            <a:endParaRPr lang="en-GB" altLang="en-US" sz="2400" u="sng" dirty="0">
              <a:solidFill>
                <a:schemeClr val="tx1"/>
              </a:solidFill>
              <a:latin typeface="Corbel" panose="020B0503020204020204" pitchFamily="34" charset="0"/>
            </a:endParaRPr>
          </a:p>
        </p:txBody>
      </p:sp>
      <p:sp>
        <p:nvSpPr>
          <p:cNvPr id="11267" name="TextBox 4">
            <a:extLst>
              <a:ext uri="{FF2B5EF4-FFF2-40B4-BE49-F238E27FC236}">
                <a16:creationId xmlns:a16="http://schemas.microsoft.com/office/drawing/2014/main" id="{B27B2D4C-56F7-C66B-4E33-FF501EFF0A51}"/>
              </a:ext>
            </a:extLst>
          </p:cNvPr>
          <p:cNvSpPr txBox="1">
            <a:spLocks noChangeArrowheads="1"/>
          </p:cNvSpPr>
          <p:nvPr/>
        </p:nvSpPr>
        <p:spPr bwMode="auto">
          <a:xfrm>
            <a:off x="1116013" y="0"/>
            <a:ext cx="65532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400" b="1" u="sng">
                <a:latin typeface="Letter-join Plus 17" pitchFamily="50" charset="0"/>
              </a:rPr>
              <a:t>Homework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a:extLst>
              <a:ext uri="{FF2B5EF4-FFF2-40B4-BE49-F238E27FC236}">
                <a16:creationId xmlns:a16="http://schemas.microsoft.com/office/drawing/2014/main" id="{77CE21AF-25E9-28A3-1AC2-58503CAF8F25}"/>
              </a:ext>
            </a:extLst>
          </p:cNvPr>
          <p:cNvSpPr>
            <a:spLocks noGrp="1"/>
          </p:cNvSpPr>
          <p:nvPr>
            <p:ph idx="1"/>
          </p:nvPr>
        </p:nvSpPr>
        <p:spPr>
          <a:xfrm>
            <a:off x="107504" y="1268760"/>
            <a:ext cx="8928992" cy="5484812"/>
          </a:xfrm>
        </p:spPr>
        <p:txBody>
          <a:bodyPr/>
          <a:lstStyle/>
          <a:p>
            <a:pPr marL="0" indent="0" eaLnBrk="1" hangingPunct="1">
              <a:buFont typeface="Wingdings 3" panose="05040102010807070707" pitchFamily="18" charset="2"/>
              <a:buNone/>
            </a:pPr>
            <a:r>
              <a:rPr lang="en-GB" altLang="en-US" sz="3200" dirty="0">
                <a:solidFill>
                  <a:schemeClr val="tx1"/>
                </a:solidFill>
                <a:latin typeface="Letter-join Plus 17" pitchFamily="50" charset="0"/>
              </a:rPr>
              <a:t>During the Summer term, the children will take part in a statutory times tables test known as MTC – Multiplication Times Table Check.</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a:p>
            <a:pPr marL="0" indent="0" eaLnBrk="1" hangingPunct="1">
              <a:buFont typeface="Wingdings 3" panose="05040102010807070707" pitchFamily="18" charset="2"/>
              <a:buNone/>
            </a:pPr>
            <a:r>
              <a:rPr lang="en-GB" altLang="en-US" sz="3200" dirty="0">
                <a:solidFill>
                  <a:schemeClr val="tx1"/>
                </a:solidFill>
                <a:latin typeface="Letter-join Plus 17" pitchFamily="50" charset="0"/>
              </a:rPr>
              <a:t>The government have decided that all Year 4 children are to know all the multiplication facts from 2 to 12.</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a:p>
            <a:pPr marL="0" indent="0" eaLnBrk="1" hangingPunct="1">
              <a:buFont typeface="Wingdings 3" panose="05040102010807070707" pitchFamily="18" charset="2"/>
              <a:buNone/>
            </a:pPr>
            <a:r>
              <a:rPr lang="en-GB" altLang="en-US" sz="3200" dirty="0">
                <a:solidFill>
                  <a:schemeClr val="tx1"/>
                </a:solidFill>
                <a:latin typeface="Letter-join Plus 17" pitchFamily="50" charset="0"/>
              </a:rPr>
              <a:t>This test is online and gives each child 6 seconds to answer each fact.  In the test, there are 25 facts.</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p:txBody>
      </p:sp>
      <p:sp>
        <p:nvSpPr>
          <p:cNvPr id="12291" name="TextBox 2">
            <a:extLst>
              <a:ext uri="{FF2B5EF4-FFF2-40B4-BE49-F238E27FC236}">
                <a16:creationId xmlns:a16="http://schemas.microsoft.com/office/drawing/2014/main" id="{FAA8D1A1-57C8-8623-E0BA-15F096A9CF8C}"/>
              </a:ext>
            </a:extLst>
          </p:cNvPr>
          <p:cNvSpPr txBox="1">
            <a:spLocks noChangeArrowheads="1"/>
          </p:cNvSpPr>
          <p:nvPr/>
        </p:nvSpPr>
        <p:spPr bwMode="auto">
          <a:xfrm>
            <a:off x="1258888" y="333375"/>
            <a:ext cx="604996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000" b="1" u="sng" dirty="0">
                <a:latin typeface="Letter-join Plus 17" pitchFamily="50" charset="0"/>
              </a:rPr>
              <a:t>Times Tables Test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12C815-B794-4BEE-8618-4AB61E38CE40}"/>
              </a:ext>
            </a:extLst>
          </p:cNvPr>
          <p:cNvSpPr txBox="1"/>
          <p:nvPr/>
        </p:nvSpPr>
        <p:spPr>
          <a:xfrm>
            <a:off x="215516" y="116632"/>
            <a:ext cx="8712968" cy="6924973"/>
          </a:xfrm>
          <a:prstGeom prst="rect">
            <a:avLst/>
          </a:prstGeom>
          <a:noFill/>
        </p:spPr>
        <p:txBody>
          <a:bodyPr wrap="square" rtlCol="0">
            <a:spAutoFit/>
          </a:bodyPr>
          <a:lstStyle/>
          <a:p>
            <a:r>
              <a:rPr lang="en-US" sz="3200" b="1" u="sng" dirty="0">
                <a:latin typeface="Letter-join Plus 17" panose="02000505000000020003" pitchFamily="50" charset="0"/>
              </a:rPr>
              <a:t>Times Table Rock Stars</a:t>
            </a:r>
          </a:p>
          <a:p>
            <a:r>
              <a:rPr lang="en-US" sz="3200" dirty="0">
                <a:latin typeface="Letter-join Plus 17" panose="02000505000000020003" pitchFamily="50" charset="0"/>
              </a:rPr>
              <a:t>This scheme really helps the children with their timing of the facts. </a:t>
            </a:r>
          </a:p>
          <a:p>
            <a:endParaRPr lang="en-US" sz="3200" dirty="0">
              <a:latin typeface="Letter-join Plus 17" panose="02000505000000020003" pitchFamily="50" charset="0"/>
            </a:endParaRPr>
          </a:p>
          <a:p>
            <a:r>
              <a:rPr lang="en-US" sz="3200" dirty="0">
                <a:latin typeface="Letter-join Plus 17" panose="02000505000000020003" pitchFamily="50" charset="0"/>
              </a:rPr>
              <a:t>The children will be set a variety of games to play to enhance their skills. </a:t>
            </a:r>
          </a:p>
          <a:p>
            <a:endParaRPr lang="en-US" sz="3200" dirty="0">
              <a:latin typeface="Letter-join Plus 17" panose="02000505000000020003" pitchFamily="50" charset="0"/>
            </a:endParaRPr>
          </a:p>
          <a:p>
            <a:r>
              <a:rPr lang="en-US" sz="3200" dirty="0">
                <a:latin typeface="Letter-join Plus 17" panose="02000505000000020003" pitchFamily="50" charset="0"/>
              </a:rPr>
              <a:t>This will be set on a Thursday night and due the following Wednesday. The amount set is around 30 minutes per week. We encourage the children to log in for 5 minutes per night and then they will complete the homework steadily rather than a mad dash on the night before it is due.</a:t>
            </a:r>
          </a:p>
          <a:p>
            <a:endParaRPr lang="en-US" sz="2800" dirty="0">
              <a:latin typeface="Letter-join Plus 17" panose="02000505000000020003" pitchFamily="50" charset="0"/>
            </a:endParaRPr>
          </a:p>
        </p:txBody>
      </p:sp>
    </p:spTree>
    <p:extLst>
      <p:ext uri="{BB962C8B-B14F-4D97-AF65-F5344CB8AC3E}">
        <p14:creationId xmlns:p14="http://schemas.microsoft.com/office/powerpoint/2010/main" val="2509426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73D0A88-0594-4631-9891-3A6521B352F3}"/>
              </a:ext>
            </a:extLst>
          </p:cNvPr>
          <p:cNvSpPr txBox="1"/>
          <p:nvPr/>
        </p:nvSpPr>
        <p:spPr>
          <a:xfrm>
            <a:off x="647564" y="1936283"/>
            <a:ext cx="7848872" cy="2985433"/>
          </a:xfrm>
          <a:prstGeom prst="rect">
            <a:avLst/>
          </a:prstGeom>
          <a:noFill/>
        </p:spPr>
        <p:txBody>
          <a:bodyPr wrap="square">
            <a:spAutoFit/>
          </a:bodyPr>
          <a:lstStyle/>
          <a:p>
            <a:r>
              <a:rPr lang="en-US" sz="4000" dirty="0">
                <a:latin typeface="Letter-join Plus 17" panose="02000505000000020003" pitchFamily="50" charset="0"/>
              </a:rPr>
              <a:t>If for any reason your child can not complete their homework, then you must contact the class teacher to tell us the circumstances. </a:t>
            </a:r>
          </a:p>
          <a:p>
            <a:endParaRPr lang="en-US" sz="2800" dirty="0">
              <a:latin typeface="Letter-join Plus 17" panose="02000505000000020003" pitchFamily="50" charset="0"/>
            </a:endParaRPr>
          </a:p>
        </p:txBody>
      </p:sp>
    </p:spTree>
    <p:extLst>
      <p:ext uri="{BB962C8B-B14F-4D97-AF65-F5344CB8AC3E}">
        <p14:creationId xmlns:p14="http://schemas.microsoft.com/office/powerpoint/2010/main" val="1111382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a:extLst>
              <a:ext uri="{FF2B5EF4-FFF2-40B4-BE49-F238E27FC236}">
                <a16:creationId xmlns:a16="http://schemas.microsoft.com/office/drawing/2014/main" id="{77CE21AF-25E9-28A3-1AC2-58503CAF8F25}"/>
              </a:ext>
            </a:extLst>
          </p:cNvPr>
          <p:cNvSpPr>
            <a:spLocks noGrp="1"/>
          </p:cNvSpPr>
          <p:nvPr>
            <p:ph idx="1"/>
          </p:nvPr>
        </p:nvSpPr>
        <p:spPr>
          <a:xfrm>
            <a:off x="251520" y="751062"/>
            <a:ext cx="8712968" cy="5918298"/>
          </a:xfrm>
        </p:spPr>
        <p:txBody>
          <a:bodyPr/>
          <a:lstStyle/>
          <a:p>
            <a:pPr marL="0" indent="0" eaLnBrk="1" hangingPunct="1">
              <a:buFont typeface="Wingdings 3" panose="05040102010807070707" pitchFamily="18" charset="2"/>
              <a:buNone/>
            </a:pPr>
            <a:r>
              <a:rPr lang="en-US" altLang="en-US" sz="3200" dirty="0">
                <a:solidFill>
                  <a:schemeClr val="tx1"/>
                </a:solidFill>
                <a:latin typeface="Letter-join Plus 17" pitchFamily="50" charset="0"/>
              </a:rPr>
              <a:t>T</a:t>
            </a:r>
            <a:r>
              <a:rPr lang="en-GB" altLang="en-US" sz="3200" dirty="0">
                <a:solidFill>
                  <a:schemeClr val="tx1"/>
                </a:solidFill>
                <a:latin typeface="Letter-join Plus 17" pitchFamily="50" charset="0"/>
              </a:rPr>
              <a:t>he spelling scheme that St Anne’s follows is NNS (No Nonsense Spelling), which teaches and reminds the children of spelling rules. </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a:p>
            <a:pPr marL="0" indent="0" eaLnBrk="1" hangingPunct="1">
              <a:buFont typeface="Wingdings 3" panose="05040102010807070707" pitchFamily="18" charset="2"/>
              <a:buNone/>
            </a:pPr>
            <a:r>
              <a:rPr lang="en-GB" altLang="en-US" sz="3200" dirty="0">
                <a:solidFill>
                  <a:schemeClr val="tx1"/>
                </a:solidFill>
                <a:latin typeface="Letter-join Plus 17" pitchFamily="50" charset="0"/>
              </a:rPr>
              <a:t>The children will be tested every two weeks at school. </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a:p>
            <a:pPr marL="0" indent="0" eaLnBrk="1" hangingPunct="1">
              <a:buFont typeface="Wingdings 3" panose="05040102010807070707" pitchFamily="18" charset="2"/>
              <a:buNone/>
            </a:pPr>
            <a:r>
              <a:rPr lang="en-GB" altLang="en-US" sz="3200" dirty="0">
                <a:solidFill>
                  <a:schemeClr val="tx1"/>
                </a:solidFill>
                <a:latin typeface="Letter-join Plus 17" pitchFamily="50" charset="0"/>
              </a:rPr>
              <a:t>The children will also learn the Year 3/4 statutory spellings (5 individually assessed spellings) each week.</a:t>
            </a:r>
          </a:p>
          <a:p>
            <a:pPr marL="0" indent="0" eaLnBrk="1" hangingPunct="1">
              <a:buFont typeface="Wingdings 3" panose="05040102010807070707" pitchFamily="18" charset="2"/>
              <a:buNone/>
            </a:pPr>
            <a:endParaRPr lang="en-GB" altLang="en-US" sz="3200" dirty="0">
              <a:solidFill>
                <a:schemeClr val="tx1"/>
              </a:solidFill>
              <a:latin typeface="Letter-join Plus 17" pitchFamily="50" charset="0"/>
            </a:endParaRPr>
          </a:p>
        </p:txBody>
      </p:sp>
      <p:sp>
        <p:nvSpPr>
          <p:cNvPr id="12291" name="TextBox 2">
            <a:extLst>
              <a:ext uri="{FF2B5EF4-FFF2-40B4-BE49-F238E27FC236}">
                <a16:creationId xmlns:a16="http://schemas.microsoft.com/office/drawing/2014/main" id="{FAA8D1A1-57C8-8623-E0BA-15F096A9CF8C}"/>
              </a:ext>
            </a:extLst>
          </p:cNvPr>
          <p:cNvSpPr txBox="1">
            <a:spLocks noChangeArrowheads="1"/>
          </p:cNvSpPr>
          <p:nvPr/>
        </p:nvSpPr>
        <p:spPr bwMode="auto">
          <a:xfrm>
            <a:off x="1619672" y="44624"/>
            <a:ext cx="604996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US" altLang="en-US" sz="4000" b="1" u="sng" dirty="0">
                <a:latin typeface="Letter-join Plus 17" pitchFamily="50" charset="0"/>
              </a:rPr>
              <a:t>Spellings</a:t>
            </a:r>
            <a:endParaRPr lang="en-GB" altLang="en-US" sz="4000" b="1" u="sng" dirty="0">
              <a:latin typeface="Letter-join Plus 17" pitchFamily="50" charset="0"/>
            </a:endParaRPr>
          </a:p>
        </p:txBody>
      </p:sp>
    </p:spTree>
    <p:extLst>
      <p:ext uri="{BB962C8B-B14F-4D97-AF65-F5344CB8AC3E}">
        <p14:creationId xmlns:p14="http://schemas.microsoft.com/office/powerpoint/2010/main" val="2572489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a:extLst>
              <a:ext uri="{FF2B5EF4-FFF2-40B4-BE49-F238E27FC236}">
                <a16:creationId xmlns:a16="http://schemas.microsoft.com/office/drawing/2014/main" id="{79AF394C-55C6-A40D-A4FF-3A094418A132}"/>
              </a:ext>
            </a:extLst>
          </p:cNvPr>
          <p:cNvSpPr>
            <a:spLocks noGrp="1"/>
          </p:cNvSpPr>
          <p:nvPr>
            <p:ph idx="1"/>
          </p:nvPr>
        </p:nvSpPr>
        <p:spPr>
          <a:xfrm>
            <a:off x="323528" y="1124744"/>
            <a:ext cx="8208962" cy="5256584"/>
          </a:xfrm>
        </p:spPr>
        <p:txBody>
          <a:bodyPr/>
          <a:lstStyle/>
          <a:p>
            <a:pPr marL="0" indent="0" eaLnBrk="1" hangingPunct="1">
              <a:buFont typeface="Wingdings 3" panose="05040102010807070707" pitchFamily="18" charset="2"/>
              <a:buNone/>
            </a:pPr>
            <a:r>
              <a:rPr lang="en-GB" altLang="en-US" sz="3600" dirty="0">
                <a:solidFill>
                  <a:schemeClr val="tx1"/>
                </a:solidFill>
                <a:latin typeface="Letter-join Plus 17" pitchFamily="50" charset="0"/>
              </a:rPr>
              <a:t>The children will use either a pen or a pencil when working. All children must use a pencil for Maths, drawing and sketches. </a:t>
            </a:r>
          </a:p>
          <a:p>
            <a:pPr marL="0" indent="0" eaLnBrk="1" hangingPunct="1">
              <a:buFont typeface="Wingdings 3" panose="05040102010807070707" pitchFamily="18" charset="2"/>
              <a:buNone/>
            </a:pPr>
            <a:endParaRPr lang="en-GB" altLang="en-US" sz="3600" dirty="0">
              <a:solidFill>
                <a:schemeClr val="tx1"/>
              </a:solidFill>
              <a:latin typeface="Letter-join Plus 17" pitchFamily="50" charset="0"/>
            </a:endParaRPr>
          </a:p>
          <a:p>
            <a:pPr marL="0" indent="0" eaLnBrk="1" hangingPunct="1">
              <a:buFont typeface="Wingdings 3" panose="05040102010807070707" pitchFamily="18" charset="2"/>
              <a:buNone/>
            </a:pPr>
            <a:r>
              <a:rPr lang="en-GB" altLang="en-US" sz="3600" dirty="0">
                <a:solidFill>
                  <a:schemeClr val="tx1"/>
                </a:solidFill>
                <a:latin typeface="Letter-join Plus 17" pitchFamily="50" charset="0"/>
              </a:rPr>
              <a:t>Our policies for school insist on neat, cursive handwriting.  We will have a focused practise in class on a weekly basis. If your child needs extra help, then further tasks will be sent home.</a:t>
            </a:r>
          </a:p>
        </p:txBody>
      </p:sp>
      <p:sp>
        <p:nvSpPr>
          <p:cNvPr id="15363" name="TextBox 2">
            <a:extLst>
              <a:ext uri="{FF2B5EF4-FFF2-40B4-BE49-F238E27FC236}">
                <a16:creationId xmlns:a16="http://schemas.microsoft.com/office/drawing/2014/main" id="{EF6FA6A6-8F21-8455-DA61-4404B6487043}"/>
              </a:ext>
            </a:extLst>
          </p:cNvPr>
          <p:cNvSpPr txBox="1">
            <a:spLocks noChangeArrowheads="1"/>
          </p:cNvSpPr>
          <p:nvPr/>
        </p:nvSpPr>
        <p:spPr bwMode="auto">
          <a:xfrm>
            <a:off x="881856" y="187821"/>
            <a:ext cx="73802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4400" b="1" u="sng" dirty="0">
                <a:latin typeface="Letter-join Plus 17" pitchFamily="50" charset="0"/>
              </a:rPr>
              <a:t>Handwriting and Presentation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8"/>
            <a:ext cx="7992888" cy="3416320"/>
          </a:xfrm>
          <a:prstGeom prst="rect">
            <a:avLst/>
          </a:prstGeom>
        </p:spPr>
        <p:txBody>
          <a:bodyPr wrap="square">
            <a:spAutoFit/>
          </a:bodyPr>
          <a:lstStyle/>
          <a:p>
            <a:r>
              <a:rPr lang="en-GB" altLang="en-US" sz="4000" b="1" u="sng" dirty="0">
                <a:latin typeface="Letter-join Plus 17"/>
              </a:rPr>
              <a:t>Sacrament of Reconciliation</a:t>
            </a:r>
            <a:r>
              <a:rPr lang="en-GB" altLang="en-US" sz="4000" b="1" dirty="0">
                <a:latin typeface="Letter-join Plus 17"/>
              </a:rPr>
              <a:t> </a:t>
            </a:r>
            <a:endParaRPr lang="en-GB" altLang="en-US" sz="4400" b="1" dirty="0">
              <a:latin typeface="Letter-join Plus 17"/>
            </a:endParaRPr>
          </a:p>
          <a:p>
            <a:endParaRPr lang="en-GB" altLang="en-US" sz="4400" b="1" dirty="0">
              <a:latin typeface="Letter-join Plus 17"/>
            </a:endParaRPr>
          </a:p>
          <a:p>
            <a:r>
              <a:rPr lang="en-GB" altLang="en-US" sz="4400" dirty="0">
                <a:latin typeface="Letter-join Plus 17"/>
              </a:rPr>
              <a:t>This usually takes place in April./May before the Sacrament of Holy Communion.</a:t>
            </a:r>
            <a:endParaRPr lang="en-GB" altLang="en-US" dirty="0">
              <a:latin typeface="Letter-join Plus 17"/>
            </a:endParaRPr>
          </a:p>
        </p:txBody>
      </p:sp>
    </p:spTree>
    <p:extLst>
      <p:ext uri="{BB962C8B-B14F-4D97-AF65-F5344CB8AC3E}">
        <p14:creationId xmlns:p14="http://schemas.microsoft.com/office/powerpoint/2010/main" val="750117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a:extLst>
              <a:ext uri="{FF2B5EF4-FFF2-40B4-BE49-F238E27FC236}">
                <a16:creationId xmlns:a16="http://schemas.microsoft.com/office/drawing/2014/main" id="{36559414-989A-B684-211D-2AAB393E62C8}"/>
              </a:ext>
            </a:extLst>
          </p:cNvPr>
          <p:cNvSpPr txBox="1">
            <a:spLocks noChangeArrowheads="1"/>
          </p:cNvSpPr>
          <p:nvPr/>
        </p:nvSpPr>
        <p:spPr bwMode="auto">
          <a:xfrm>
            <a:off x="251520" y="404664"/>
            <a:ext cx="8496944"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r>
              <a:rPr lang="en-GB" altLang="en-US" sz="4000" b="1" u="sng" dirty="0">
                <a:latin typeface="Letter-join Plus 17"/>
              </a:rPr>
              <a:t>Sacrament of Holy Communion</a:t>
            </a:r>
            <a:r>
              <a:rPr lang="en-GB" altLang="en-US" sz="4000" b="1" dirty="0">
                <a:latin typeface="Letter-join Plus 17"/>
              </a:rPr>
              <a:t>  </a:t>
            </a:r>
          </a:p>
          <a:p>
            <a:r>
              <a:rPr lang="en-GB" altLang="en-US" sz="4000" b="1" u="sng" dirty="0">
                <a:latin typeface="Letter-join Plus 17"/>
              </a:rPr>
              <a:t>Potential dates </a:t>
            </a:r>
          </a:p>
          <a:p>
            <a:endParaRPr lang="en-GB" altLang="en-US" sz="4000" dirty="0">
              <a:latin typeface="Letter-join Plus 17"/>
            </a:endParaRPr>
          </a:p>
          <a:p>
            <a:r>
              <a:rPr lang="en-GB" altLang="en-US" sz="4000" dirty="0">
                <a:latin typeface="Letter-join Plus 17"/>
              </a:rPr>
              <a:t> Saturday 19</a:t>
            </a:r>
            <a:r>
              <a:rPr lang="en-GB" altLang="en-US" sz="4000" baseline="30000" dirty="0">
                <a:latin typeface="Letter-join Plus 17"/>
              </a:rPr>
              <a:t>th</a:t>
            </a:r>
            <a:r>
              <a:rPr lang="en-GB" altLang="en-US" sz="4000" dirty="0">
                <a:latin typeface="Letter-join Plus 17"/>
              </a:rPr>
              <a:t> June – Class 9</a:t>
            </a:r>
          </a:p>
          <a:p>
            <a:r>
              <a:rPr lang="en-GB" altLang="en-US" sz="4000" dirty="0">
                <a:latin typeface="Letter-join Plus 17"/>
              </a:rPr>
              <a:t> Saturday 26</a:t>
            </a:r>
            <a:r>
              <a:rPr lang="en-GB" altLang="en-US" sz="4000" baseline="30000" dirty="0">
                <a:latin typeface="Letter-join Plus 17"/>
              </a:rPr>
              <a:t>th</a:t>
            </a:r>
            <a:r>
              <a:rPr lang="en-GB" altLang="en-US" sz="4000" dirty="0">
                <a:latin typeface="Letter-join Plus 17"/>
              </a:rPr>
              <a:t> June – Class 10 </a:t>
            </a:r>
          </a:p>
          <a:p>
            <a:endParaRPr lang="en-GB" altLang="en-US" sz="4000" dirty="0">
              <a:latin typeface="Letter-join Plus 17"/>
            </a:endParaRPr>
          </a:p>
          <a:p>
            <a:r>
              <a:rPr lang="en-GB" altLang="en-US" sz="4000" dirty="0">
                <a:latin typeface="Letter-join Plus 17"/>
              </a:rPr>
              <a:t>We are awaiting confirmation from Father </a:t>
            </a:r>
            <a:r>
              <a:rPr lang="en-GB" altLang="en-US" sz="4000" dirty="0" err="1">
                <a:latin typeface="Letter-join Plus 17"/>
              </a:rPr>
              <a:t>Godric</a:t>
            </a:r>
            <a:r>
              <a:rPr lang="en-GB" altLang="en-US" sz="4000" dirty="0">
                <a:latin typeface="Letter-join Plus 17"/>
              </a:rPr>
              <a:t>. </a:t>
            </a:r>
            <a:endParaRPr lang="en-GB" altLang="en-US" sz="4400" dirty="0">
              <a:latin typeface="Letter-join Plus 17" pitchFamily="50"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66568"/>
            <a:ext cx="8784976" cy="6524863"/>
          </a:xfrm>
          <a:prstGeom prst="rect">
            <a:avLst/>
          </a:prstGeom>
          <a:noFill/>
        </p:spPr>
        <p:txBody>
          <a:bodyPr wrap="square" rtlCol="0">
            <a:spAutoFit/>
          </a:bodyPr>
          <a:lstStyle/>
          <a:p>
            <a:r>
              <a:rPr lang="en-GB" sz="2200" u="sng" dirty="0">
                <a:latin typeface="Letter-join Plus 17" panose="02000505000000020003" pitchFamily="50" charset="0"/>
              </a:rPr>
              <a:t>With You Always Programme</a:t>
            </a:r>
          </a:p>
          <a:p>
            <a:endParaRPr lang="en-GB" sz="2200" dirty="0">
              <a:latin typeface="Letter-join Plus 17" panose="02000505000000020003" pitchFamily="50" charset="0"/>
            </a:endParaRPr>
          </a:p>
          <a:p>
            <a:r>
              <a:rPr lang="en-GB" sz="2200" dirty="0">
                <a:latin typeface="Letter-join Plus 17" panose="02000505000000020003" pitchFamily="50" charset="0"/>
              </a:rPr>
              <a:t>As part of your child’s faith journey, the church expects them to attend lessons that are dedicated to guiding their understanding of the importance of receiving this sacrament. </a:t>
            </a:r>
          </a:p>
          <a:p>
            <a:endParaRPr lang="en-GB" sz="2200" dirty="0">
              <a:latin typeface="Letter-join Plus 17" panose="02000505000000020003" pitchFamily="50" charset="0"/>
            </a:endParaRPr>
          </a:p>
          <a:p>
            <a:r>
              <a:rPr lang="en-GB" sz="2200" dirty="0">
                <a:latin typeface="Letter-join Plus 17" panose="02000505000000020003" pitchFamily="50" charset="0"/>
              </a:rPr>
              <a:t>Therefore, after Christmas, there will be 7 weeks allocated to implement this sacramental programme.</a:t>
            </a:r>
          </a:p>
          <a:p>
            <a:r>
              <a:rPr lang="en-GB" sz="2200" dirty="0">
                <a:latin typeface="Letter-join Plus 17" panose="02000505000000020003" pitchFamily="50" charset="0"/>
              </a:rPr>
              <a:t> </a:t>
            </a:r>
          </a:p>
          <a:p>
            <a:r>
              <a:rPr lang="en-GB" sz="2200" dirty="0">
                <a:latin typeface="Letter-join Plus 17" panose="02000505000000020003" pitchFamily="50" charset="0"/>
              </a:rPr>
              <a:t>Due to curriculum time constraints and the Archdiocese’s views of education, the sessions will take place after school from 3:30- 4:30 pm.</a:t>
            </a:r>
          </a:p>
          <a:p>
            <a:endParaRPr lang="en-GB" sz="2200" dirty="0">
              <a:latin typeface="Letter-join Plus 17" panose="02000505000000020003" pitchFamily="50" charset="0"/>
            </a:endParaRPr>
          </a:p>
          <a:p>
            <a:r>
              <a:rPr lang="en-GB" sz="2200" dirty="0">
                <a:latin typeface="Letter-join Plus 17" panose="02000505000000020003" pitchFamily="50" charset="0"/>
              </a:rPr>
              <a:t>If you wish for your child to make their First Holy Communion as part of their class, then attendance at </a:t>
            </a:r>
            <a:r>
              <a:rPr lang="en-GB" sz="2200" b="1" u="sng" dirty="0">
                <a:latin typeface="Letter-join Plus 17" panose="02000505000000020003" pitchFamily="50" charset="0"/>
              </a:rPr>
              <a:t>all</a:t>
            </a:r>
            <a:r>
              <a:rPr lang="en-GB" sz="2200" dirty="0">
                <a:latin typeface="Letter-join Plus 17" panose="02000505000000020003" pitchFamily="50" charset="0"/>
              </a:rPr>
              <a:t> of these sessions are mandatory. </a:t>
            </a:r>
          </a:p>
          <a:p>
            <a:endParaRPr lang="en-GB" sz="2200" dirty="0">
              <a:latin typeface="Letter-join Plus 17" panose="02000505000000020003" pitchFamily="50" charset="0"/>
            </a:endParaRPr>
          </a:p>
          <a:p>
            <a:r>
              <a:rPr lang="en-GB" sz="2200" dirty="0">
                <a:latin typeface="Letter-join Plus 17" panose="02000505000000020003" pitchFamily="50" charset="0"/>
              </a:rPr>
              <a:t>The option for making the sacrament is only allowed for baptised Catholics.  </a:t>
            </a:r>
          </a:p>
          <a:p>
            <a:endParaRPr lang="en-GB" sz="2200" dirty="0">
              <a:latin typeface="Letter-join Plus 17" panose="02000505000000020003" pitchFamily="50" charset="0"/>
            </a:endParaRPr>
          </a:p>
          <a:p>
            <a:r>
              <a:rPr lang="en-GB" sz="2200" dirty="0">
                <a:latin typeface="Letter-join Plus 17" panose="02000505000000020003" pitchFamily="50" charset="0"/>
              </a:rPr>
              <a:t>Please send in your child’s Baptism certificate so we can send it to St Anne’s Church</a:t>
            </a:r>
            <a:r>
              <a:rPr lang="en-GB" sz="2200" dirty="0"/>
              <a:t>.</a:t>
            </a:r>
          </a:p>
        </p:txBody>
      </p:sp>
    </p:spTree>
    <p:extLst>
      <p:ext uri="{BB962C8B-B14F-4D97-AF65-F5344CB8AC3E}">
        <p14:creationId xmlns:p14="http://schemas.microsoft.com/office/powerpoint/2010/main" val="3578741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540" y="751344"/>
            <a:ext cx="8280920" cy="5355312"/>
          </a:xfrm>
          <a:prstGeom prst="rect">
            <a:avLst/>
          </a:prstGeom>
          <a:noFill/>
        </p:spPr>
        <p:txBody>
          <a:bodyPr wrap="square" rtlCol="0">
            <a:spAutoFit/>
          </a:bodyPr>
          <a:lstStyle/>
          <a:p>
            <a:r>
              <a:rPr lang="en-GB" sz="3600" u="sng" dirty="0">
                <a:latin typeface="Letter-join Plus 17" panose="02000505000000020003" pitchFamily="50" charset="0"/>
              </a:rPr>
              <a:t>Awful Egyptians</a:t>
            </a:r>
          </a:p>
          <a:p>
            <a:endParaRPr lang="en-GB" sz="3600" dirty="0">
              <a:latin typeface="Letter-join Plus 17" panose="02000505000000020003" pitchFamily="50" charset="0"/>
            </a:endParaRPr>
          </a:p>
          <a:p>
            <a:r>
              <a:rPr lang="en-GB" sz="3600" dirty="0">
                <a:latin typeface="Letter-join Plus 17" panose="02000505000000020003" pitchFamily="50" charset="0"/>
              </a:rPr>
              <a:t>Thursday 15</a:t>
            </a:r>
            <a:r>
              <a:rPr lang="en-GB" sz="3600" baseline="30000" dirty="0">
                <a:latin typeface="Letter-join Plus 17" panose="02000505000000020003" pitchFamily="50" charset="0"/>
              </a:rPr>
              <a:t>th</a:t>
            </a:r>
            <a:r>
              <a:rPr lang="en-GB" sz="3600" dirty="0">
                <a:latin typeface="Letter-join Plus 17" panose="02000505000000020003" pitchFamily="50" charset="0"/>
              </a:rPr>
              <a:t> October.</a:t>
            </a:r>
          </a:p>
          <a:p>
            <a:endParaRPr lang="en-GB" sz="3600" dirty="0">
              <a:latin typeface="Letter-join Plus 17" panose="02000505000000020003" pitchFamily="50" charset="0"/>
            </a:endParaRPr>
          </a:p>
          <a:p>
            <a:r>
              <a:rPr lang="en-GB" sz="3600" dirty="0">
                <a:latin typeface="Letter-join Plus 17" panose="02000505000000020003" pitchFamily="50" charset="0"/>
              </a:rPr>
              <a:t>Afternoon performance at Blackpool Grand Theatre</a:t>
            </a:r>
          </a:p>
          <a:p>
            <a:endParaRPr lang="en-GB" sz="3600" dirty="0">
              <a:latin typeface="Letter-join Plus 17" panose="02000505000000020003" pitchFamily="50" charset="0"/>
            </a:endParaRPr>
          </a:p>
          <a:p>
            <a:r>
              <a:rPr lang="en-GB" sz="3600" dirty="0">
                <a:latin typeface="Letter-join Plus 17" panose="02000505000000020003" pitchFamily="50" charset="0"/>
              </a:rPr>
              <a:t>Children will be back at school at approximately 4:30 pm.</a:t>
            </a:r>
          </a:p>
          <a:p>
            <a:endParaRPr lang="en-GB" dirty="0"/>
          </a:p>
        </p:txBody>
      </p:sp>
    </p:spTree>
    <p:extLst>
      <p:ext uri="{BB962C8B-B14F-4D97-AF65-F5344CB8AC3E}">
        <p14:creationId xmlns:p14="http://schemas.microsoft.com/office/powerpoint/2010/main" val="853054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33168"/>
            <a:ext cx="4320480" cy="1754326"/>
          </a:xfrm>
          <a:prstGeom prst="rect">
            <a:avLst/>
          </a:prstGeom>
          <a:noFill/>
        </p:spPr>
        <p:txBody>
          <a:bodyPr wrap="square" rtlCol="0">
            <a:spAutoFit/>
          </a:bodyPr>
          <a:lstStyle/>
          <a:p>
            <a:pPr algn="ctr"/>
            <a:r>
              <a:rPr lang="en-GB" sz="2400" u="sng" dirty="0">
                <a:latin typeface="Letter-join Plus 17" panose="02000505000000020003" pitchFamily="50" charset="0"/>
              </a:rPr>
              <a:t>Young Voices  2027</a:t>
            </a:r>
          </a:p>
          <a:p>
            <a:pPr algn="ctr"/>
            <a:endParaRPr lang="en-GB" sz="2400" dirty="0">
              <a:latin typeface="Letter-join Plus 17" panose="02000505000000020003" pitchFamily="50" charset="0"/>
            </a:endParaRPr>
          </a:p>
          <a:p>
            <a:pPr algn="ctr"/>
            <a:r>
              <a:rPr lang="en-GB" sz="2400" dirty="0">
                <a:latin typeface="Letter-join Plus 17" panose="02000505000000020003" pitchFamily="50" charset="0"/>
              </a:rPr>
              <a:t>Thursday 28</a:t>
            </a:r>
            <a:r>
              <a:rPr lang="en-GB" sz="2400" baseline="30000" dirty="0">
                <a:latin typeface="Letter-join Plus 17" panose="02000505000000020003" pitchFamily="50" charset="0"/>
              </a:rPr>
              <a:t>th</a:t>
            </a:r>
            <a:r>
              <a:rPr lang="en-GB" sz="2400" dirty="0">
                <a:latin typeface="Letter-join Plus 17" panose="02000505000000020003" pitchFamily="50" charset="0"/>
              </a:rPr>
              <a:t> January 2027</a:t>
            </a:r>
          </a:p>
          <a:p>
            <a:pPr algn="ctr"/>
            <a:endParaRPr lang="en-GB" dirty="0"/>
          </a:p>
          <a:p>
            <a:pPr algn="ctr"/>
            <a:r>
              <a:rPr lang="en-GB" dirty="0"/>
              <a:t> </a:t>
            </a:r>
          </a:p>
        </p:txBody>
      </p:sp>
      <p:sp>
        <p:nvSpPr>
          <p:cNvPr id="4" name="Rectangle 3"/>
          <p:cNvSpPr/>
          <p:nvPr/>
        </p:nvSpPr>
        <p:spPr>
          <a:xfrm>
            <a:off x="57188" y="1268760"/>
            <a:ext cx="9029624" cy="5293757"/>
          </a:xfrm>
          <a:prstGeom prst="rect">
            <a:avLst/>
          </a:prstGeom>
        </p:spPr>
        <p:txBody>
          <a:bodyPr wrap="square">
            <a:spAutoFit/>
          </a:bodyPr>
          <a:lstStyle/>
          <a:p>
            <a:r>
              <a:rPr lang="en-US" sz="2600" dirty="0">
                <a:latin typeface="Letter-join Plus 17" panose="02000505000000020003" pitchFamily="50" charset="0"/>
              </a:rPr>
              <a:t>As the children are going to the wonderful 'Young Voices' concert at the end of January, they will need to </a:t>
            </a:r>
            <a:r>
              <a:rPr lang="en-US" sz="2600" dirty="0" err="1">
                <a:latin typeface="Letter-join Plus 17" panose="02000505000000020003" pitchFamily="50" charset="0"/>
              </a:rPr>
              <a:t>practise</a:t>
            </a:r>
            <a:r>
              <a:rPr lang="en-US" sz="2600" dirty="0">
                <a:latin typeface="Letter-join Plus 17" panose="02000505000000020003" pitchFamily="50" charset="0"/>
              </a:rPr>
              <a:t> the songs and dances to be ready to perform. </a:t>
            </a:r>
          </a:p>
          <a:p>
            <a:endParaRPr lang="en-US" sz="2600" dirty="0">
              <a:latin typeface="Letter-join Plus 17" panose="02000505000000020003" pitchFamily="50" charset="0"/>
            </a:endParaRPr>
          </a:p>
          <a:p>
            <a:r>
              <a:rPr lang="en-US" sz="2600" dirty="0">
                <a:latin typeface="Letter-join Plus 17" panose="02000505000000020003" pitchFamily="50" charset="0"/>
              </a:rPr>
              <a:t>The concert is on Thursday 28th January 2027. The children will come to school at the usual time. Lunch will be at the earlier time of 11:15 am</a:t>
            </a:r>
          </a:p>
          <a:p>
            <a:endParaRPr lang="en-US" sz="2600" dirty="0">
              <a:latin typeface="Letter-join Plus 17" panose="02000505000000020003" pitchFamily="50" charset="0"/>
            </a:endParaRPr>
          </a:p>
          <a:p>
            <a:r>
              <a:rPr lang="en-US" sz="2600" dirty="0">
                <a:latin typeface="Letter-join Plus 17" panose="02000505000000020003" pitchFamily="50" charset="0"/>
              </a:rPr>
              <a:t>The children will leave school at 11:45 am so they can rehearse in the afternoon with all the other children ready for the finale! </a:t>
            </a:r>
          </a:p>
          <a:p>
            <a:endParaRPr lang="en-US" sz="2600" dirty="0">
              <a:latin typeface="Letter-join Plus 17" panose="02000505000000020003" pitchFamily="50" charset="0"/>
            </a:endParaRPr>
          </a:p>
          <a:p>
            <a:r>
              <a:rPr lang="en-US" sz="2600" dirty="0">
                <a:latin typeface="Letter-join Plus 17" panose="02000505000000020003" pitchFamily="50" charset="0"/>
              </a:rPr>
              <a:t>This usually starts at 7 pm and lasts for around 2 hours. The children will arrive back at school on the coach at around 10:15 pm.</a:t>
            </a:r>
          </a:p>
        </p:txBody>
      </p:sp>
    </p:spTree>
    <p:extLst>
      <p:ext uri="{BB962C8B-B14F-4D97-AF65-F5344CB8AC3E}">
        <p14:creationId xmlns:p14="http://schemas.microsoft.com/office/powerpoint/2010/main" val="1127938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768" y="335845"/>
            <a:ext cx="8748464" cy="6186309"/>
          </a:xfrm>
          <a:prstGeom prst="rect">
            <a:avLst/>
          </a:prstGeom>
        </p:spPr>
        <p:txBody>
          <a:bodyPr wrap="square">
            <a:spAutoFit/>
          </a:bodyPr>
          <a:lstStyle/>
          <a:p>
            <a:r>
              <a:rPr lang="en-US" sz="3600" dirty="0">
                <a:latin typeface="Letter-join Plus 17" panose="02000505000000020003" pitchFamily="50" charset="0"/>
              </a:rPr>
              <a:t>In order for you and your child to access the website, your child's name needs to be entered by you. If you do not register your child's name, then your child cannot access the website and you can not access your account. </a:t>
            </a:r>
          </a:p>
          <a:p>
            <a:endParaRPr lang="en-US" sz="3600" dirty="0">
              <a:latin typeface="Letter-join Plus 17" panose="02000505000000020003" pitchFamily="50" charset="0"/>
            </a:endParaRPr>
          </a:p>
          <a:p>
            <a:r>
              <a:rPr lang="en-US" sz="3600" dirty="0">
                <a:latin typeface="Letter-join Plus 17" panose="02000505000000020003" pitchFamily="50" charset="0"/>
              </a:rPr>
              <a:t>The Music Room will be used  to learn the songs and dances at home. In addition to this,  we will provide sessions after school from November to the end of January for those children who want to sing and dance with their friends.</a:t>
            </a:r>
            <a:endParaRPr lang="en-GB" sz="3600" dirty="0">
              <a:latin typeface="Letter-join Plus 17" panose="02000505000000020003" pitchFamily="50" charset="0"/>
            </a:endParaRPr>
          </a:p>
        </p:txBody>
      </p:sp>
    </p:spTree>
    <p:extLst>
      <p:ext uri="{BB962C8B-B14F-4D97-AF65-F5344CB8AC3E}">
        <p14:creationId xmlns:p14="http://schemas.microsoft.com/office/powerpoint/2010/main" val="2931133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582340"/>
            <a:ext cx="8640960" cy="3693319"/>
          </a:xfrm>
          <a:prstGeom prst="rect">
            <a:avLst/>
          </a:prstGeom>
          <a:noFill/>
        </p:spPr>
        <p:txBody>
          <a:bodyPr wrap="square" rtlCol="0">
            <a:spAutoFit/>
          </a:bodyPr>
          <a:lstStyle/>
          <a:p>
            <a:r>
              <a:rPr lang="en-GB" sz="3600" dirty="0">
                <a:latin typeface="Letter-join Plus 17" panose="02000505000000020003" pitchFamily="50" charset="0"/>
              </a:rPr>
              <a:t>This will start on Thursday 4</a:t>
            </a:r>
            <a:r>
              <a:rPr lang="en-GB" sz="3600" baseline="30000" dirty="0">
                <a:latin typeface="Letter-join Plus 17" panose="02000505000000020003" pitchFamily="50" charset="0"/>
              </a:rPr>
              <a:t>th</a:t>
            </a:r>
            <a:r>
              <a:rPr lang="en-GB" sz="3600" dirty="0">
                <a:latin typeface="Letter-join Plus 17" panose="02000505000000020003" pitchFamily="50" charset="0"/>
              </a:rPr>
              <a:t> November, from 3:30 – 4:30 pm in Class 9.</a:t>
            </a:r>
          </a:p>
          <a:p>
            <a:endParaRPr lang="en-GB" sz="3600" dirty="0">
              <a:latin typeface="Letter-join Plus 17" panose="02000505000000020003" pitchFamily="50" charset="0"/>
            </a:endParaRPr>
          </a:p>
          <a:p>
            <a:endParaRPr lang="en-GB" sz="3600" dirty="0">
              <a:latin typeface="Letter-join Plus 17" panose="02000505000000020003" pitchFamily="50" charset="0"/>
            </a:endParaRPr>
          </a:p>
          <a:p>
            <a:r>
              <a:rPr lang="en-GB" sz="3600" dirty="0">
                <a:latin typeface="Letter-join Plus 17" panose="02000505000000020003" pitchFamily="50" charset="0"/>
              </a:rPr>
              <a:t>Please see the email sent for all the other information.</a:t>
            </a:r>
          </a:p>
          <a:p>
            <a:endParaRPr lang="en-GB" dirty="0"/>
          </a:p>
        </p:txBody>
      </p:sp>
    </p:spTree>
    <p:extLst>
      <p:ext uri="{BB962C8B-B14F-4D97-AF65-F5344CB8AC3E}">
        <p14:creationId xmlns:p14="http://schemas.microsoft.com/office/powerpoint/2010/main" val="1332851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51A0FB-BAAC-69DE-5174-53AB46F53D18}"/>
              </a:ext>
            </a:extLst>
          </p:cNvPr>
          <p:cNvSpPr/>
          <p:nvPr/>
        </p:nvSpPr>
        <p:spPr>
          <a:xfrm>
            <a:off x="323850" y="404813"/>
            <a:ext cx="8497888" cy="6758838"/>
          </a:xfrm>
          <a:prstGeom prst="rect">
            <a:avLst/>
          </a:prstGeom>
        </p:spPr>
        <p:txBody>
          <a:bodyPr lIns="91440" tIns="45720" rIns="91440" bIns="45720" anchor="t">
            <a:spAutoFit/>
          </a:bodyPr>
          <a:lstStyle/>
          <a:p>
            <a:pPr algn="just" eaLnBrk="1" fontAlgn="auto" hangingPunct="1">
              <a:lnSpc>
                <a:spcPct val="119000"/>
              </a:lnSpc>
              <a:spcBef>
                <a:spcPts val="0"/>
              </a:spcBef>
              <a:spcAft>
                <a:spcPts val="600"/>
              </a:spcAft>
              <a:defRPr/>
            </a:pPr>
            <a:r>
              <a:rPr lang="en-GB" sz="2800" kern="1400" dirty="0">
                <a:latin typeface="Letter-join Plus 17"/>
              </a:rPr>
              <a:t>It is extremely important for the staff , parents and pupils to build up a partnership in September. Our weekly award winners will be shared on the school X page.</a:t>
            </a:r>
          </a:p>
          <a:p>
            <a:pPr algn="just" eaLnBrk="1" fontAlgn="auto" hangingPunct="1">
              <a:lnSpc>
                <a:spcPct val="119000"/>
              </a:lnSpc>
              <a:spcBef>
                <a:spcPts val="0"/>
              </a:spcBef>
              <a:spcAft>
                <a:spcPts val="600"/>
              </a:spcAft>
              <a:defRPr/>
            </a:pPr>
            <a:r>
              <a:rPr lang="en-GB" sz="2800" kern="1400" dirty="0">
                <a:latin typeface="Letter-join Plus 17" panose="02000505000000020003" pitchFamily="50" charset="0"/>
              </a:rPr>
              <a:t>We will also provide half termly Knowledge 0rganisers via our school website (</a:t>
            </a:r>
            <a:r>
              <a:rPr lang="en-GB" sz="2800" dirty="0">
                <a:latin typeface="Letter-join Plus 17" panose="02000505000000020003" pitchFamily="50" charset="0"/>
                <a:hlinkClick r:id="rId2"/>
              </a:rPr>
              <a:t>http://www.st-annesrc.lancs.sch.uk/</a:t>
            </a:r>
            <a:r>
              <a:rPr lang="en-GB" sz="2800" dirty="0">
                <a:latin typeface="Letter-join Plus 17" panose="02000505000000020003" pitchFamily="50" charset="0"/>
              </a:rPr>
              <a:t>)</a:t>
            </a:r>
            <a:r>
              <a:rPr lang="en-GB" sz="2800" kern="1400" dirty="0">
                <a:latin typeface="Letter-join Plus 17" panose="02000505000000020003" pitchFamily="50" charset="0"/>
              </a:rPr>
              <a:t> and emails for important reminders will continue to be sent home.</a:t>
            </a:r>
          </a:p>
          <a:p>
            <a:pPr algn="just" eaLnBrk="1" fontAlgn="auto" hangingPunct="1">
              <a:lnSpc>
                <a:spcPct val="119000"/>
              </a:lnSpc>
              <a:spcBef>
                <a:spcPts val="0"/>
              </a:spcBef>
              <a:spcAft>
                <a:spcPts val="600"/>
              </a:spcAft>
              <a:defRPr/>
            </a:pPr>
            <a:r>
              <a:rPr lang="en-GB" sz="2800" kern="1400" dirty="0">
                <a:latin typeface="Letter-join Plus 17" panose="02000505000000020003" pitchFamily="50" charset="0"/>
              </a:rPr>
              <a:t>Please read the newsletter each week for updates and reminders.</a:t>
            </a:r>
          </a:p>
          <a:p>
            <a:pPr algn="just" eaLnBrk="1" fontAlgn="auto" hangingPunct="1">
              <a:lnSpc>
                <a:spcPct val="119000"/>
              </a:lnSpc>
              <a:spcBef>
                <a:spcPts val="0"/>
              </a:spcBef>
              <a:spcAft>
                <a:spcPts val="600"/>
              </a:spcAft>
              <a:defRPr/>
            </a:pPr>
            <a:r>
              <a:rPr lang="en-GB" sz="2800" kern="1400" dirty="0">
                <a:latin typeface="Letter-join Plus 17"/>
              </a:rPr>
              <a:t>If you have any questions, please contact us through the school office. We really care greatly about your child and appreciate your continued support.</a:t>
            </a:r>
          </a:p>
          <a:p>
            <a:pPr eaLnBrk="1" fontAlgn="auto" hangingPunct="1">
              <a:lnSpc>
                <a:spcPct val="119000"/>
              </a:lnSpc>
              <a:spcBef>
                <a:spcPts val="0"/>
              </a:spcBef>
              <a:spcAft>
                <a:spcPts val="600"/>
              </a:spcAft>
              <a:defRPr/>
            </a:pPr>
            <a:endParaRPr lang="en-GB" sz="1200" kern="1400" dirty="0">
              <a:solidFill>
                <a:srgbClr val="000000"/>
              </a:solidFill>
              <a:latin typeface="Calibri" panose="020F0502020204030204" pitchFamily="34" charset="0"/>
            </a:endParaRPr>
          </a:p>
        </p:txBody>
      </p:sp>
    </p:spTree>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3554</TotalTime>
  <Words>1664</Words>
  <Application>Microsoft Office PowerPoint</Application>
  <PresentationFormat>On-screen Show (4:3)</PresentationFormat>
  <Paragraphs>167</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Cambria Math</vt:lpstr>
      <vt:lpstr>Century Gothic</vt:lpstr>
      <vt:lpstr>Corbel</vt:lpstr>
      <vt:lpstr>Lett</vt:lpstr>
      <vt:lpstr>Letter-join Plus 17</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 Annes School</dc:creator>
  <cp:lastModifiedBy>Samuel McCarten</cp:lastModifiedBy>
  <cp:revision>250</cp:revision>
  <cp:lastPrinted>2026-09-23T07:10:29Z</cp:lastPrinted>
  <dcterms:created xsi:type="dcterms:W3CDTF">2010-09-12T20:49:04Z</dcterms:created>
  <dcterms:modified xsi:type="dcterms:W3CDTF">2026-09-23T11:24:07Z</dcterms:modified>
</cp:coreProperties>
</file>