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B7BA-43D0-4FA9-A506-6E541B14898F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5BD47-F623-4042-81FD-7FEBB6D98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267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B7BA-43D0-4FA9-A506-6E541B14898F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5BD47-F623-4042-81FD-7FEBB6D98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240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B7BA-43D0-4FA9-A506-6E541B14898F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5BD47-F623-4042-81FD-7FEBB6D98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955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B7BA-43D0-4FA9-A506-6E541B14898F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5BD47-F623-4042-81FD-7FEBB6D98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923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B7BA-43D0-4FA9-A506-6E541B14898F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5BD47-F623-4042-81FD-7FEBB6D98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851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B7BA-43D0-4FA9-A506-6E541B14898F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5BD47-F623-4042-81FD-7FEBB6D98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537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B7BA-43D0-4FA9-A506-6E541B14898F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5BD47-F623-4042-81FD-7FEBB6D98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518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B7BA-43D0-4FA9-A506-6E541B14898F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5BD47-F623-4042-81FD-7FEBB6D98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467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B7BA-43D0-4FA9-A506-6E541B14898F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5BD47-F623-4042-81FD-7FEBB6D98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2958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B7BA-43D0-4FA9-A506-6E541B14898F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5BD47-F623-4042-81FD-7FEBB6D98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228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B7BA-43D0-4FA9-A506-6E541B14898F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5BD47-F623-4042-81FD-7FEBB6D98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963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FB7BA-43D0-4FA9-A506-6E541B14898F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5BD47-F623-4042-81FD-7FEBB6D98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480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8300" y="873244"/>
            <a:ext cx="11672887" cy="894318"/>
          </a:xfrm>
        </p:spPr>
        <p:txBody>
          <a:bodyPr>
            <a:noAutofit/>
          </a:bodyPr>
          <a:lstStyle/>
          <a:p>
            <a:r>
              <a:rPr lang="en-GB" sz="5400" dirty="0" smtClean="0">
                <a:latin typeface="Letter-join Print Plus 3" panose="02000805000000020003" pitchFamily="50" charset="0"/>
              </a:rPr>
              <a:t>During </a:t>
            </a:r>
            <a:r>
              <a:rPr lang="en-GB" sz="5400" dirty="0" smtClean="0">
                <a:latin typeface="Letter-join Print Plus 3" panose="02000805000000020003" pitchFamily="50" charset="0"/>
              </a:rPr>
              <a:t>this half term we will try to be:</a:t>
            </a:r>
            <a:endParaRPr lang="en-GB" sz="5400" dirty="0">
              <a:latin typeface="Letter-join Print Plus 3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624" y="1767561"/>
            <a:ext cx="11272838" cy="896045"/>
          </a:xfrm>
        </p:spPr>
        <p:txBody>
          <a:bodyPr>
            <a:noAutofit/>
          </a:bodyPr>
          <a:lstStyle/>
          <a:p>
            <a:r>
              <a:rPr lang="en-GB" sz="5400" b="1" dirty="0" smtClean="0">
                <a:solidFill>
                  <a:srgbClr val="FF0000"/>
                </a:solidFill>
                <a:latin typeface="Letter-join Print Plus 3" panose="02000805000000020003" pitchFamily="50" charset="0"/>
              </a:rPr>
              <a:t>Welcoming</a:t>
            </a:r>
            <a:endParaRPr lang="en-GB" sz="5400" b="1" dirty="0">
              <a:solidFill>
                <a:srgbClr val="FF0000"/>
              </a:solidFill>
              <a:latin typeface="Letter-join Print Plus 3" panose="02000805000000020003" pitchFamily="50" charset="0"/>
            </a:endParaRPr>
          </a:p>
        </p:txBody>
      </p:sp>
      <p:sp>
        <p:nvSpPr>
          <p:cNvPr id="4" name="AutoShape 2" descr="Love Your Enemies Clipart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8342" y="3042833"/>
            <a:ext cx="3814504" cy="3388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42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8300" y="873244"/>
            <a:ext cx="11672887" cy="894318"/>
          </a:xfrm>
        </p:spPr>
        <p:txBody>
          <a:bodyPr>
            <a:noAutofit/>
          </a:bodyPr>
          <a:lstStyle/>
          <a:p>
            <a:r>
              <a:rPr lang="en-GB" sz="5400" dirty="0" smtClean="0">
                <a:latin typeface="Letter-join Print Plus 3" panose="02000805000000020003" pitchFamily="50" charset="0"/>
              </a:rPr>
              <a:t>During </a:t>
            </a:r>
            <a:r>
              <a:rPr lang="en-GB" sz="5400" dirty="0" smtClean="0">
                <a:latin typeface="Letter-join Print Plus 3" panose="02000805000000020003" pitchFamily="50" charset="0"/>
              </a:rPr>
              <a:t>this half term we will try to be:</a:t>
            </a:r>
            <a:endParaRPr lang="en-GB" sz="5400" dirty="0">
              <a:latin typeface="Letter-join Print Plus 3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624" y="1767561"/>
            <a:ext cx="11272838" cy="896045"/>
          </a:xfrm>
        </p:spPr>
        <p:txBody>
          <a:bodyPr>
            <a:noAutofit/>
          </a:bodyPr>
          <a:lstStyle/>
          <a:p>
            <a:r>
              <a:rPr lang="en-GB" sz="5400" b="1" dirty="0" smtClean="0">
                <a:solidFill>
                  <a:srgbClr val="FF0000"/>
                </a:solidFill>
                <a:latin typeface="Letter-join Print Plus 3" panose="02000805000000020003" pitchFamily="50" charset="0"/>
              </a:rPr>
              <a:t>Resilient</a:t>
            </a:r>
            <a:endParaRPr lang="en-GB" sz="5400" b="1" dirty="0">
              <a:solidFill>
                <a:srgbClr val="FF0000"/>
              </a:solidFill>
              <a:latin typeface="Letter-join Print Plus 3" panose="02000805000000020003" pitchFamily="50" charset="0"/>
            </a:endParaRPr>
          </a:p>
        </p:txBody>
      </p:sp>
      <p:sp>
        <p:nvSpPr>
          <p:cNvPr id="4" name="AutoShape 2" descr="Love Your Enemies Clipart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6" name="Picture 2" descr="Positive Resilience: Over 5,623 Royalty-Free Licensable Stock Illustrations  &amp; Drawings | Shutterstoc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358"/>
          <a:stretch/>
        </p:blipFill>
        <p:spPr bwMode="auto">
          <a:xfrm>
            <a:off x="4178934" y="2926713"/>
            <a:ext cx="3725255" cy="3395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494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8300" y="873244"/>
            <a:ext cx="11672887" cy="894318"/>
          </a:xfrm>
        </p:spPr>
        <p:txBody>
          <a:bodyPr>
            <a:noAutofit/>
          </a:bodyPr>
          <a:lstStyle/>
          <a:p>
            <a:r>
              <a:rPr lang="en-GB" sz="5400" dirty="0" smtClean="0">
                <a:latin typeface="Letter-join Print Plus 3" panose="02000805000000020003" pitchFamily="50" charset="0"/>
              </a:rPr>
              <a:t>During </a:t>
            </a:r>
            <a:r>
              <a:rPr lang="en-GB" sz="5400" dirty="0" smtClean="0">
                <a:latin typeface="Letter-join Print Plus 3" panose="02000805000000020003" pitchFamily="50" charset="0"/>
              </a:rPr>
              <a:t>this half term we will try to be:</a:t>
            </a:r>
            <a:endParaRPr lang="en-GB" sz="5400" dirty="0">
              <a:latin typeface="Letter-join Print Plus 3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624" y="1767561"/>
            <a:ext cx="11272838" cy="896045"/>
          </a:xfrm>
        </p:spPr>
        <p:txBody>
          <a:bodyPr>
            <a:noAutofit/>
          </a:bodyPr>
          <a:lstStyle/>
          <a:p>
            <a:r>
              <a:rPr lang="en-GB" sz="5400" b="1" dirty="0" smtClean="0">
                <a:solidFill>
                  <a:srgbClr val="FF0000"/>
                </a:solidFill>
                <a:latin typeface="Letter-join Print Plus 3" panose="02000805000000020003" pitchFamily="50" charset="0"/>
              </a:rPr>
              <a:t>Trustworthy</a:t>
            </a:r>
            <a:endParaRPr lang="en-GB" sz="5400" b="1" dirty="0">
              <a:solidFill>
                <a:srgbClr val="FF0000"/>
              </a:solidFill>
              <a:latin typeface="Letter-join Print Plus 3" panose="02000805000000020003" pitchFamily="50" charset="0"/>
            </a:endParaRPr>
          </a:p>
        </p:txBody>
      </p:sp>
      <p:sp>
        <p:nvSpPr>
          <p:cNvPr id="4" name="AutoShape 2" descr="Love Your Enemies Clipart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50" name="Picture 2" descr="Trust Icon I Think We Can All Agree, That Unless Someones - Reliable Person  Clipart, HD Png Download , Transparent Png Image - PNGite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1291" y="2663606"/>
            <a:ext cx="4729932" cy="3987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663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8300" y="873244"/>
            <a:ext cx="11672887" cy="894318"/>
          </a:xfrm>
        </p:spPr>
        <p:txBody>
          <a:bodyPr>
            <a:noAutofit/>
          </a:bodyPr>
          <a:lstStyle/>
          <a:p>
            <a:r>
              <a:rPr lang="en-GB" sz="5400" dirty="0" smtClean="0">
                <a:latin typeface="Letter-join Print Plus 3" panose="02000805000000020003" pitchFamily="50" charset="0"/>
              </a:rPr>
              <a:t>During </a:t>
            </a:r>
            <a:r>
              <a:rPr lang="en-GB" sz="5400" dirty="0" smtClean="0">
                <a:latin typeface="Letter-join Print Plus 3" panose="02000805000000020003" pitchFamily="50" charset="0"/>
              </a:rPr>
              <a:t>this half term we will try to be:</a:t>
            </a:r>
            <a:endParaRPr lang="en-GB" sz="5400" dirty="0">
              <a:latin typeface="Letter-join Print Plus 3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624" y="1767561"/>
            <a:ext cx="11272838" cy="896045"/>
          </a:xfrm>
        </p:spPr>
        <p:txBody>
          <a:bodyPr>
            <a:noAutofit/>
          </a:bodyPr>
          <a:lstStyle/>
          <a:p>
            <a:r>
              <a:rPr lang="en-GB" sz="5400" b="1" dirty="0" smtClean="0">
                <a:solidFill>
                  <a:srgbClr val="FF0000"/>
                </a:solidFill>
                <a:latin typeface="Letter-join Print Plus 3" panose="02000805000000020003" pitchFamily="50" charset="0"/>
              </a:rPr>
              <a:t>Respectful</a:t>
            </a:r>
            <a:endParaRPr lang="en-GB" sz="5400" b="1" dirty="0">
              <a:solidFill>
                <a:srgbClr val="FF0000"/>
              </a:solidFill>
              <a:latin typeface="Letter-join Print Plus 3" panose="02000805000000020003" pitchFamily="50" charset="0"/>
            </a:endParaRPr>
          </a:p>
        </p:txBody>
      </p:sp>
      <p:sp>
        <p:nvSpPr>
          <p:cNvPr id="4" name="AutoShape 2" descr="Love Your Enemies Clipart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078" name="Picture 6" descr="Person helping someone Stock Vector Image &amp; Art - Alam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55"/>
          <a:stretch/>
        </p:blipFill>
        <p:spPr bwMode="auto">
          <a:xfrm>
            <a:off x="4322627" y="2947533"/>
            <a:ext cx="3371396" cy="3208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597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8300" y="873244"/>
            <a:ext cx="11672887" cy="894318"/>
          </a:xfrm>
        </p:spPr>
        <p:txBody>
          <a:bodyPr>
            <a:noAutofit/>
          </a:bodyPr>
          <a:lstStyle/>
          <a:p>
            <a:r>
              <a:rPr lang="en-GB" sz="5400" dirty="0" smtClean="0">
                <a:latin typeface="Letter-join Print Plus 3" panose="02000805000000020003" pitchFamily="50" charset="0"/>
              </a:rPr>
              <a:t>During </a:t>
            </a:r>
            <a:r>
              <a:rPr lang="en-GB" sz="5400" dirty="0" smtClean="0">
                <a:latin typeface="Letter-join Print Plus 3" panose="02000805000000020003" pitchFamily="50" charset="0"/>
              </a:rPr>
              <a:t>this half term we will try to be:</a:t>
            </a:r>
            <a:endParaRPr lang="en-GB" sz="5400" dirty="0">
              <a:latin typeface="Letter-join Print Plus 3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624" y="1767561"/>
            <a:ext cx="11272838" cy="896045"/>
          </a:xfrm>
        </p:spPr>
        <p:txBody>
          <a:bodyPr>
            <a:noAutofit/>
          </a:bodyPr>
          <a:lstStyle/>
          <a:p>
            <a:r>
              <a:rPr lang="en-GB" sz="5400" b="1" dirty="0" smtClean="0">
                <a:solidFill>
                  <a:srgbClr val="FF0000"/>
                </a:solidFill>
                <a:latin typeface="Letter-join Print Plus 3" panose="02000805000000020003" pitchFamily="50" charset="0"/>
              </a:rPr>
              <a:t>Patient</a:t>
            </a:r>
            <a:endParaRPr lang="en-GB" sz="5400" b="1" dirty="0">
              <a:solidFill>
                <a:srgbClr val="FF0000"/>
              </a:solidFill>
              <a:latin typeface="Letter-join Print Plus 3" panose="02000805000000020003" pitchFamily="50" charset="0"/>
            </a:endParaRPr>
          </a:p>
        </p:txBody>
      </p:sp>
      <p:sp>
        <p:nvSpPr>
          <p:cNvPr id="4" name="AutoShape 2" descr="Love Your Enemies Clipart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098" name="Picture 2" descr="17,100+ Having Patience Stock Illustrations, Royalty-Free Vector Graphics &amp; Clip  Art - iStoc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44" t="13930" r="11339" b="10860"/>
          <a:stretch/>
        </p:blipFill>
        <p:spPr bwMode="auto">
          <a:xfrm>
            <a:off x="4454434" y="2860766"/>
            <a:ext cx="3004457" cy="3397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486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8300" y="873244"/>
            <a:ext cx="11672887" cy="894318"/>
          </a:xfrm>
        </p:spPr>
        <p:txBody>
          <a:bodyPr>
            <a:noAutofit/>
          </a:bodyPr>
          <a:lstStyle/>
          <a:p>
            <a:r>
              <a:rPr lang="en-GB" sz="5400" dirty="0" smtClean="0">
                <a:latin typeface="Letter-join Print Plus 3" panose="02000805000000020003" pitchFamily="50" charset="0"/>
              </a:rPr>
              <a:t>During </a:t>
            </a:r>
            <a:r>
              <a:rPr lang="en-GB" sz="5400" dirty="0" smtClean="0">
                <a:latin typeface="Letter-join Print Plus 3" panose="02000805000000020003" pitchFamily="50" charset="0"/>
              </a:rPr>
              <a:t>this half term we will try to be:</a:t>
            </a:r>
            <a:endParaRPr lang="en-GB" sz="5400" dirty="0">
              <a:latin typeface="Letter-join Print Plus 3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624" y="1767561"/>
            <a:ext cx="11272838" cy="896045"/>
          </a:xfrm>
        </p:spPr>
        <p:txBody>
          <a:bodyPr>
            <a:noAutofit/>
          </a:bodyPr>
          <a:lstStyle/>
          <a:p>
            <a:r>
              <a:rPr lang="en-GB" sz="5400" b="1" dirty="0" smtClean="0">
                <a:solidFill>
                  <a:srgbClr val="FF0000"/>
                </a:solidFill>
                <a:latin typeface="Letter-join Print Plus 3" panose="02000805000000020003" pitchFamily="50" charset="0"/>
              </a:rPr>
              <a:t>Forgiving</a:t>
            </a:r>
            <a:endParaRPr lang="en-GB" sz="5400" b="1" dirty="0">
              <a:solidFill>
                <a:srgbClr val="FF0000"/>
              </a:solidFill>
              <a:latin typeface="Letter-join Print Plus 3" panose="02000805000000020003" pitchFamily="50" charset="0"/>
            </a:endParaRPr>
          </a:p>
        </p:txBody>
      </p:sp>
      <p:sp>
        <p:nvSpPr>
          <p:cNvPr id="4" name="AutoShape 2" descr="Love Your Enemies Clipart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3224" y="2864428"/>
            <a:ext cx="3720600" cy="332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2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Letter-join Print Plus 3" panose="02000805000000020003" pitchFamily="50" charset="0"/>
              </a:rPr>
              <a:t>Our Mission Statement Values</a:t>
            </a:r>
            <a:endParaRPr lang="en-GB" dirty="0">
              <a:latin typeface="Letter-join Print Plus 3" panose="02000805000000020003" pitchFamily="50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9624" y="2631711"/>
            <a:ext cx="2149320" cy="1922156"/>
          </a:xfrm>
          <a:prstGeom prst="rect">
            <a:avLst/>
          </a:prstGeom>
        </p:spPr>
      </p:pic>
      <p:pic>
        <p:nvPicPr>
          <p:cNvPr id="5" name="Picture 2" descr="17,100+ Having Patience Stock Illustrations, Royalty-Free Vector Graphics &amp; Clip  Art - iStock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44" t="13930" r="11339" b="10860"/>
          <a:stretch/>
        </p:blipFill>
        <p:spPr bwMode="auto">
          <a:xfrm>
            <a:off x="7858734" y="2631709"/>
            <a:ext cx="1880890" cy="1922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Person helping someone Stock Vector Image &amp; Art - Alamy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55"/>
          <a:stretch/>
        </p:blipFill>
        <p:spPr bwMode="auto">
          <a:xfrm>
            <a:off x="6090510" y="2631708"/>
            <a:ext cx="1768224" cy="1916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Trust Icon I Think We Can All Agree, That Unless Someones - Reliable Person  Clipart, HD Png Download , Transparent Png Image - PNGitem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8870" y="2625672"/>
            <a:ext cx="2061640" cy="1922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Positive Resilience: Over 5,623 Royalty-Free Licensable Stock Illustrations  &amp; Drawings | Shutterstock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61" t="11381" r="9888" b="21544"/>
          <a:stretch/>
        </p:blipFill>
        <p:spPr bwMode="auto">
          <a:xfrm>
            <a:off x="2155371" y="2625673"/>
            <a:ext cx="1873499" cy="1922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9428" y="2625672"/>
            <a:ext cx="1873499" cy="192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406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70</Words>
  <Application>Microsoft Office PowerPoint</Application>
  <PresentationFormat>Widescreen</PresentationFormat>
  <Paragraphs>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Letter-join Print Plus 3</vt:lpstr>
      <vt:lpstr>Office Theme</vt:lpstr>
      <vt:lpstr>During this half term we will try to be:</vt:lpstr>
      <vt:lpstr>During this half term we will try to be:</vt:lpstr>
      <vt:lpstr>During this half term we will try to be:</vt:lpstr>
      <vt:lpstr>During this half term we will try to be:</vt:lpstr>
      <vt:lpstr>During this half term we will try to be:</vt:lpstr>
      <vt:lpstr>During this half term we will try to be:</vt:lpstr>
      <vt:lpstr>Our Mission Statement Values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During the month of February we will try to …</dc:title>
  <dc:creator>J Preston</dc:creator>
  <cp:lastModifiedBy>Beth Whiteside</cp:lastModifiedBy>
  <cp:revision>25</cp:revision>
  <cp:lastPrinted>2023-06-30T07:28:08Z</cp:lastPrinted>
  <dcterms:created xsi:type="dcterms:W3CDTF">2023-01-29T15:56:33Z</dcterms:created>
  <dcterms:modified xsi:type="dcterms:W3CDTF">2025-07-15T15:07:01Z</dcterms:modified>
</cp:coreProperties>
</file>