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B7BA-43D0-4FA9-A506-6E541B14898F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BD47-F623-4042-81FD-7FEBB6D98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267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B7BA-43D0-4FA9-A506-6E541B14898F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BD47-F623-4042-81FD-7FEBB6D98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8240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B7BA-43D0-4FA9-A506-6E541B14898F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BD47-F623-4042-81FD-7FEBB6D98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955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B7BA-43D0-4FA9-A506-6E541B14898F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BD47-F623-4042-81FD-7FEBB6D98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0923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B7BA-43D0-4FA9-A506-6E541B14898F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BD47-F623-4042-81FD-7FEBB6D98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851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B7BA-43D0-4FA9-A506-6E541B14898F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BD47-F623-4042-81FD-7FEBB6D98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8537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B7BA-43D0-4FA9-A506-6E541B14898F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BD47-F623-4042-81FD-7FEBB6D98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1518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B7BA-43D0-4FA9-A506-6E541B14898F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BD47-F623-4042-81FD-7FEBB6D98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8467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B7BA-43D0-4FA9-A506-6E541B14898F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BD47-F623-4042-81FD-7FEBB6D98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2958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B7BA-43D0-4FA9-A506-6E541B14898F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BD47-F623-4042-81FD-7FEBB6D98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9228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B7BA-43D0-4FA9-A506-6E541B14898F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BD47-F623-4042-81FD-7FEBB6D98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963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FB7BA-43D0-4FA9-A506-6E541B14898F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5BD47-F623-4042-81FD-7FEBB6D98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480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8300" y="873244"/>
            <a:ext cx="11672887" cy="894318"/>
          </a:xfrm>
        </p:spPr>
        <p:txBody>
          <a:bodyPr>
            <a:noAutofit/>
          </a:bodyPr>
          <a:lstStyle/>
          <a:p>
            <a:r>
              <a:rPr lang="en-GB" sz="5400" dirty="0">
                <a:latin typeface="Letter-join Print Plus 3" panose="02000805000000020003" pitchFamily="50" charset="0"/>
              </a:rPr>
              <a:t>During the month of February we will try to …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624" y="1767561"/>
            <a:ext cx="11272838" cy="896045"/>
          </a:xfrm>
        </p:spPr>
        <p:txBody>
          <a:bodyPr>
            <a:noAutofit/>
          </a:bodyPr>
          <a:lstStyle/>
          <a:p>
            <a:r>
              <a:rPr lang="en-GB" sz="5400" dirty="0">
                <a:solidFill>
                  <a:srgbClr val="FF0000"/>
                </a:solidFill>
                <a:latin typeface="Letter-join Print Plus 3" panose="02000805000000020003" pitchFamily="50" charset="0"/>
              </a:rPr>
              <a:t>Trust others</a:t>
            </a:r>
            <a:endParaRPr lang="en-GB" sz="11500" b="1" dirty="0">
              <a:solidFill>
                <a:srgbClr val="FF0000"/>
              </a:solidFill>
              <a:latin typeface="Letter-join Print Plus 3" panose="02000805000000020003" pitchFamily="50" charset="0"/>
            </a:endParaRPr>
          </a:p>
        </p:txBody>
      </p:sp>
      <p:sp>
        <p:nvSpPr>
          <p:cNvPr id="4" name="AutoShape 2" descr="Love Your Enemies Clipart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6" name="Picture 2" descr="The Six Steps To Tru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2362" y="3086100"/>
            <a:ext cx="4262845" cy="3197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6427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12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Letter-join Print Plus 3</vt:lpstr>
      <vt:lpstr>Office Theme</vt:lpstr>
      <vt:lpstr>During the month of February we will try to …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During the month of February we will try to …</dc:title>
  <dc:creator>J Preston</dc:creator>
  <cp:lastModifiedBy>N. Rigby</cp:lastModifiedBy>
  <cp:revision>27</cp:revision>
  <cp:lastPrinted>2023-06-30T07:28:08Z</cp:lastPrinted>
  <dcterms:created xsi:type="dcterms:W3CDTF">2023-01-29T15:56:33Z</dcterms:created>
  <dcterms:modified xsi:type="dcterms:W3CDTF">2024-03-14T14:16:47Z</dcterms:modified>
</cp:coreProperties>
</file>