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Letter-join Print Plus 3" panose="02000805000000020003" pitchFamily="50" charset="0"/>
              </a:rPr>
              <a:t>During the month of </a:t>
            </a:r>
            <a:r>
              <a:rPr lang="en-GB" sz="5400" dirty="0" smtClean="0">
                <a:latin typeface="Letter-join Print Plus 3" panose="02000805000000020003" pitchFamily="50" charset="0"/>
              </a:rPr>
              <a:t>Novembe</a:t>
            </a:r>
            <a:r>
              <a:rPr lang="en-GB" sz="5400" dirty="0" smtClean="0">
                <a:latin typeface="Letter-join Print Plus 3" panose="02000805000000020003" pitchFamily="50" charset="0"/>
              </a:rPr>
              <a:t>r </a:t>
            </a:r>
            <a:r>
              <a:rPr lang="en-GB" sz="5400" dirty="0" smtClean="0">
                <a:latin typeface="Letter-join Print Plus 3" panose="02000805000000020003" pitchFamily="50" charset="0"/>
              </a:rPr>
              <a:t>we will try to …</a:t>
            </a:r>
            <a:endParaRPr lang="en-GB" sz="5400" dirty="0">
              <a:latin typeface="Letter-join Print Plus 3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Letter-join Print Plus 3" panose="02000805000000020003" pitchFamily="50" charset="0"/>
              </a:rPr>
              <a:t>Love others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 descr="Others lov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8"/>
          <a:stretch/>
        </p:blipFill>
        <p:spPr bwMode="auto">
          <a:xfrm>
            <a:off x="3332865" y="2663606"/>
            <a:ext cx="5229225" cy="382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November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Beth Whiteside</cp:lastModifiedBy>
  <cp:revision>24</cp:revision>
  <cp:lastPrinted>2023-06-30T07:28:08Z</cp:lastPrinted>
  <dcterms:created xsi:type="dcterms:W3CDTF">2023-01-29T15:56:33Z</dcterms:created>
  <dcterms:modified xsi:type="dcterms:W3CDTF">2023-10-20T09:41:48Z</dcterms:modified>
</cp:coreProperties>
</file>