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4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5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92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5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53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51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46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95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22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96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FB7BA-43D0-4FA9-A506-6E541B14898F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48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300" y="873244"/>
            <a:ext cx="11672887" cy="894318"/>
          </a:xfrm>
        </p:spPr>
        <p:txBody>
          <a:bodyPr>
            <a:noAutofit/>
          </a:bodyPr>
          <a:lstStyle/>
          <a:p>
            <a:r>
              <a:rPr lang="en-GB" sz="5400" dirty="0" smtClean="0">
                <a:latin typeface="Letter-join Print Plus 3" panose="02000805000000020003" pitchFamily="50" charset="0"/>
              </a:rPr>
              <a:t>During the month of </a:t>
            </a:r>
            <a:r>
              <a:rPr lang="en-GB" sz="5400" dirty="0" smtClean="0">
                <a:latin typeface="Letter-join Print Plus 3" panose="02000805000000020003" pitchFamily="50" charset="0"/>
              </a:rPr>
              <a:t>Octobe</a:t>
            </a:r>
            <a:r>
              <a:rPr lang="en-GB" sz="5400" dirty="0" smtClean="0">
                <a:latin typeface="Letter-join Print Plus 3" panose="02000805000000020003" pitchFamily="50" charset="0"/>
              </a:rPr>
              <a:t>r </a:t>
            </a:r>
            <a:r>
              <a:rPr lang="en-GB" sz="5400" dirty="0" smtClean="0">
                <a:latin typeface="Letter-join Print Plus 3" panose="02000805000000020003" pitchFamily="50" charset="0"/>
              </a:rPr>
              <a:t>we will try to …</a:t>
            </a:r>
            <a:endParaRPr lang="en-GB" sz="5400" dirty="0">
              <a:latin typeface="Letter-join Print Plus 3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4" y="1767561"/>
            <a:ext cx="11272838" cy="896045"/>
          </a:xfrm>
        </p:spPr>
        <p:txBody>
          <a:bodyPr>
            <a:noAutofit/>
          </a:bodyPr>
          <a:lstStyle/>
          <a:p>
            <a:r>
              <a:rPr lang="en-GB" sz="5400" dirty="0" smtClean="0">
                <a:solidFill>
                  <a:srgbClr val="FF0000"/>
                </a:solidFill>
                <a:latin typeface="Letter-join Print Plus 3" panose="02000805000000020003" pitchFamily="50" charset="0"/>
              </a:rPr>
              <a:t>Be kind </a:t>
            </a:r>
            <a:r>
              <a:rPr lang="en-GB" sz="5400" dirty="0">
                <a:solidFill>
                  <a:srgbClr val="FF0000"/>
                </a:solidFill>
                <a:latin typeface="Letter-join Print Plus 3" panose="02000805000000020003" pitchFamily="50" charset="0"/>
              </a:rPr>
              <a:t>to others</a:t>
            </a:r>
            <a:endParaRPr lang="en-GB" sz="11500" b="1" dirty="0">
              <a:solidFill>
                <a:srgbClr val="FF0000"/>
              </a:solidFill>
              <a:latin typeface="Letter-join Print Plus 3" panose="02000805000000020003" pitchFamily="50" charset="0"/>
            </a:endParaRPr>
          </a:p>
        </p:txBody>
      </p:sp>
      <p:sp>
        <p:nvSpPr>
          <p:cNvPr id="4" name="AutoShape 2" descr="Love Your Enemies Clipart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Illustration of many children doing chores and activities Stock Vector  Image &amp; Art - Alam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17"/>
          <a:stretch/>
        </p:blipFill>
        <p:spPr bwMode="auto">
          <a:xfrm>
            <a:off x="3714137" y="2663606"/>
            <a:ext cx="4332584" cy="364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42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Print Plus 3</vt:lpstr>
      <vt:lpstr>Office Theme</vt:lpstr>
      <vt:lpstr>During the month of October we will try to …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During the month of February we will try to …</dc:title>
  <dc:creator>J Preston</dc:creator>
  <cp:lastModifiedBy>Beth Whiteside</cp:lastModifiedBy>
  <cp:revision>23</cp:revision>
  <cp:lastPrinted>2023-06-30T07:28:08Z</cp:lastPrinted>
  <dcterms:created xsi:type="dcterms:W3CDTF">2023-01-29T15:56:33Z</dcterms:created>
  <dcterms:modified xsi:type="dcterms:W3CDTF">2023-10-04T07:44:25Z</dcterms:modified>
</cp:coreProperties>
</file>