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720263" cy="176403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556">
          <p15:clr>
            <a:srgbClr val="000000"/>
          </p15:clr>
        </p15:guide>
        <p15:guide id="2" pos="3061">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KZZgej55zQ+anY41ygdfCSiek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3504" y="66"/>
      </p:cViewPr>
      <p:guideLst>
        <p:guide orient="horz" pos="5556"/>
        <p:guide pos="30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400" cy="4968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9688" y="0"/>
            <a:ext cx="2946400" cy="4968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476500" y="1241425"/>
            <a:ext cx="184467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9750"/>
            <a:ext cx="2946400" cy="49688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476500" y="1241425"/>
            <a:ext cx="184467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29020" y="2886967"/>
            <a:ext cx="8262224" cy="614143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378"/>
              <a:buFont typeface="Calibri"/>
              <a:buNone/>
              <a:defRPr sz="637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15033" y="9265242"/>
            <a:ext cx="7290197" cy="425898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63"/>
              </a:spcBef>
              <a:spcAft>
                <a:spcPts val="0"/>
              </a:spcAft>
              <a:buClr>
                <a:schemeClr val="dk1"/>
              </a:buClr>
              <a:buSzPts val="2551"/>
              <a:buNone/>
              <a:defRPr sz="2551"/>
            </a:lvl1pPr>
            <a:lvl2pPr lvl="1" algn="ctr">
              <a:lnSpc>
                <a:spcPct val="90000"/>
              </a:lnSpc>
              <a:spcBef>
                <a:spcPts val="532"/>
              </a:spcBef>
              <a:spcAft>
                <a:spcPts val="0"/>
              </a:spcAft>
              <a:buClr>
                <a:schemeClr val="dk1"/>
              </a:buClr>
              <a:buSzPts val="2126"/>
              <a:buNone/>
              <a:defRPr sz="2126"/>
            </a:lvl2pPr>
            <a:lvl3pPr lvl="2" algn="ctr">
              <a:lnSpc>
                <a:spcPct val="90000"/>
              </a:lnSpc>
              <a:spcBef>
                <a:spcPts val="532"/>
              </a:spcBef>
              <a:spcAft>
                <a:spcPts val="0"/>
              </a:spcAft>
              <a:buClr>
                <a:schemeClr val="dk1"/>
              </a:buClr>
              <a:buSzPts val="1913"/>
              <a:buNone/>
              <a:defRPr sz="1912"/>
            </a:lvl3pPr>
            <a:lvl4pPr lvl="3" algn="ctr">
              <a:lnSpc>
                <a:spcPct val="90000"/>
              </a:lnSpc>
              <a:spcBef>
                <a:spcPts val="532"/>
              </a:spcBef>
              <a:spcAft>
                <a:spcPts val="0"/>
              </a:spcAft>
              <a:buClr>
                <a:schemeClr val="dk1"/>
              </a:buClr>
              <a:buSzPts val="1701"/>
              <a:buNone/>
              <a:defRPr sz="1701"/>
            </a:lvl4pPr>
            <a:lvl5pPr lvl="4" algn="ctr">
              <a:lnSpc>
                <a:spcPct val="90000"/>
              </a:lnSpc>
              <a:spcBef>
                <a:spcPts val="532"/>
              </a:spcBef>
              <a:spcAft>
                <a:spcPts val="0"/>
              </a:spcAft>
              <a:buClr>
                <a:schemeClr val="dk1"/>
              </a:buClr>
              <a:buSzPts val="1701"/>
              <a:buNone/>
              <a:defRPr sz="1701"/>
            </a:lvl5pPr>
            <a:lvl6pPr lvl="5" algn="ctr">
              <a:lnSpc>
                <a:spcPct val="90000"/>
              </a:lnSpc>
              <a:spcBef>
                <a:spcPts val="532"/>
              </a:spcBef>
              <a:spcAft>
                <a:spcPts val="0"/>
              </a:spcAft>
              <a:buClr>
                <a:schemeClr val="dk1"/>
              </a:buClr>
              <a:buSzPts val="1701"/>
              <a:buNone/>
              <a:defRPr sz="1701"/>
            </a:lvl6pPr>
            <a:lvl7pPr lvl="6" algn="ctr">
              <a:lnSpc>
                <a:spcPct val="90000"/>
              </a:lnSpc>
              <a:spcBef>
                <a:spcPts val="532"/>
              </a:spcBef>
              <a:spcAft>
                <a:spcPts val="0"/>
              </a:spcAft>
              <a:buClr>
                <a:schemeClr val="dk1"/>
              </a:buClr>
              <a:buSzPts val="1701"/>
              <a:buNone/>
              <a:defRPr sz="1701"/>
            </a:lvl7pPr>
            <a:lvl8pPr lvl="7" algn="ctr">
              <a:lnSpc>
                <a:spcPct val="90000"/>
              </a:lnSpc>
              <a:spcBef>
                <a:spcPts val="532"/>
              </a:spcBef>
              <a:spcAft>
                <a:spcPts val="0"/>
              </a:spcAft>
              <a:buClr>
                <a:schemeClr val="dk1"/>
              </a:buClr>
              <a:buSzPts val="1701"/>
              <a:buNone/>
              <a:defRPr sz="1701"/>
            </a:lvl8pPr>
            <a:lvl9pPr lvl="8" algn="ctr">
              <a:lnSpc>
                <a:spcPct val="90000"/>
              </a:lnSpc>
              <a:spcBef>
                <a:spcPts val="532"/>
              </a:spcBef>
              <a:spcAft>
                <a:spcPts val="0"/>
              </a:spcAft>
              <a:buClr>
                <a:schemeClr val="dk1"/>
              </a:buClr>
              <a:buSzPts val="1701"/>
              <a:buNone/>
              <a:defRPr sz="1701"/>
            </a:lvl9pPr>
          </a:lstStyle>
          <a:p>
            <a:endParaRPr/>
          </a:p>
        </p:txBody>
      </p:sp>
      <p:sp>
        <p:nvSpPr>
          <p:cNvPr id="18" name="Google Shape;18;p3"/>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736172" y="6100353"/>
            <a:ext cx="11192608" cy="838372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529361" y="7365886"/>
            <a:ext cx="14949338" cy="209593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3723254" y="5330706"/>
            <a:ext cx="14949338" cy="616629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68268" y="4695913"/>
            <a:ext cx="8383727"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63206" y="4397830"/>
            <a:ext cx="8383727" cy="733787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378"/>
              <a:buFont typeface="Calibri"/>
              <a:buNone/>
              <a:defRPr sz="637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63206" y="11805123"/>
            <a:ext cx="8383727" cy="385881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2551"/>
              <a:buNone/>
              <a:defRPr sz="2551">
                <a:solidFill>
                  <a:schemeClr val="dk1"/>
                </a:solidFill>
              </a:defRPr>
            </a:lvl1pPr>
            <a:lvl2pPr marL="914400" lvl="1" indent="-228600" algn="l">
              <a:lnSpc>
                <a:spcPct val="90000"/>
              </a:lnSpc>
              <a:spcBef>
                <a:spcPts val="532"/>
              </a:spcBef>
              <a:spcAft>
                <a:spcPts val="0"/>
              </a:spcAft>
              <a:buClr>
                <a:srgbClr val="888888"/>
              </a:buClr>
              <a:buSzPts val="2126"/>
              <a:buNone/>
              <a:defRPr sz="2126">
                <a:solidFill>
                  <a:srgbClr val="888888"/>
                </a:solidFill>
              </a:defRPr>
            </a:lvl2pPr>
            <a:lvl3pPr marL="1371600" lvl="2" indent="-228600" algn="l">
              <a:lnSpc>
                <a:spcPct val="90000"/>
              </a:lnSpc>
              <a:spcBef>
                <a:spcPts val="532"/>
              </a:spcBef>
              <a:spcAft>
                <a:spcPts val="0"/>
              </a:spcAft>
              <a:buClr>
                <a:srgbClr val="888888"/>
              </a:buClr>
              <a:buSzPts val="1913"/>
              <a:buNone/>
              <a:defRPr sz="1912">
                <a:solidFill>
                  <a:srgbClr val="888888"/>
                </a:solidFill>
              </a:defRPr>
            </a:lvl3pPr>
            <a:lvl4pPr marL="1828800" lvl="3" indent="-228600" algn="l">
              <a:lnSpc>
                <a:spcPct val="90000"/>
              </a:lnSpc>
              <a:spcBef>
                <a:spcPts val="532"/>
              </a:spcBef>
              <a:spcAft>
                <a:spcPts val="0"/>
              </a:spcAft>
              <a:buClr>
                <a:srgbClr val="888888"/>
              </a:buClr>
              <a:buSzPts val="1701"/>
              <a:buNone/>
              <a:defRPr sz="1701">
                <a:solidFill>
                  <a:srgbClr val="888888"/>
                </a:solidFill>
              </a:defRPr>
            </a:lvl4pPr>
            <a:lvl5pPr marL="2286000" lvl="4" indent="-228600" algn="l">
              <a:lnSpc>
                <a:spcPct val="90000"/>
              </a:lnSpc>
              <a:spcBef>
                <a:spcPts val="532"/>
              </a:spcBef>
              <a:spcAft>
                <a:spcPts val="0"/>
              </a:spcAft>
              <a:buClr>
                <a:srgbClr val="888888"/>
              </a:buClr>
              <a:buSzPts val="1701"/>
              <a:buNone/>
              <a:defRPr sz="1701">
                <a:solidFill>
                  <a:srgbClr val="888888"/>
                </a:solidFill>
              </a:defRPr>
            </a:lvl5pPr>
            <a:lvl6pPr marL="2743200" lvl="5" indent="-228600" algn="l">
              <a:lnSpc>
                <a:spcPct val="90000"/>
              </a:lnSpc>
              <a:spcBef>
                <a:spcPts val="532"/>
              </a:spcBef>
              <a:spcAft>
                <a:spcPts val="0"/>
              </a:spcAft>
              <a:buClr>
                <a:srgbClr val="888888"/>
              </a:buClr>
              <a:buSzPts val="1701"/>
              <a:buNone/>
              <a:defRPr sz="1701">
                <a:solidFill>
                  <a:srgbClr val="888888"/>
                </a:solidFill>
              </a:defRPr>
            </a:lvl6pPr>
            <a:lvl7pPr marL="3200400" lvl="6" indent="-228600" algn="l">
              <a:lnSpc>
                <a:spcPct val="90000"/>
              </a:lnSpc>
              <a:spcBef>
                <a:spcPts val="532"/>
              </a:spcBef>
              <a:spcAft>
                <a:spcPts val="0"/>
              </a:spcAft>
              <a:buClr>
                <a:srgbClr val="888888"/>
              </a:buClr>
              <a:buSzPts val="1701"/>
              <a:buNone/>
              <a:defRPr sz="1701">
                <a:solidFill>
                  <a:srgbClr val="888888"/>
                </a:solidFill>
              </a:defRPr>
            </a:lvl7pPr>
            <a:lvl8pPr marL="3657600" lvl="7" indent="-228600" algn="l">
              <a:lnSpc>
                <a:spcPct val="90000"/>
              </a:lnSpc>
              <a:spcBef>
                <a:spcPts val="532"/>
              </a:spcBef>
              <a:spcAft>
                <a:spcPts val="0"/>
              </a:spcAft>
              <a:buClr>
                <a:srgbClr val="888888"/>
              </a:buClr>
              <a:buSzPts val="1701"/>
              <a:buNone/>
              <a:defRPr sz="1701">
                <a:solidFill>
                  <a:srgbClr val="888888"/>
                </a:solidFill>
              </a:defRPr>
            </a:lvl8pPr>
            <a:lvl9pPr marL="4114800" lvl="8" indent="-228600" algn="l">
              <a:lnSpc>
                <a:spcPct val="90000"/>
              </a:lnSpc>
              <a:spcBef>
                <a:spcPts val="532"/>
              </a:spcBef>
              <a:spcAft>
                <a:spcPts val="0"/>
              </a:spcAft>
              <a:buClr>
                <a:srgbClr val="888888"/>
              </a:buClr>
              <a:buSzPts val="1701"/>
              <a:buNone/>
              <a:defRPr sz="1701">
                <a:solidFill>
                  <a:srgbClr val="888888"/>
                </a:solidFill>
              </a:defRPr>
            </a:lvl9pPr>
          </a:lstStyle>
          <a:p>
            <a:endParaRPr/>
          </a:p>
        </p:txBody>
      </p:sp>
      <p:sp>
        <p:nvSpPr>
          <p:cNvPr id="30" name="Google Shape;30;p5"/>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68268" y="4695913"/>
            <a:ext cx="4131112"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4920883" y="4695913"/>
            <a:ext cx="4131112"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69534"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69535" y="4324325"/>
            <a:ext cx="4112126" cy="211928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63"/>
              </a:spcBef>
              <a:spcAft>
                <a:spcPts val="0"/>
              </a:spcAft>
              <a:buClr>
                <a:schemeClr val="dk1"/>
              </a:buClr>
              <a:buSzPts val="2551"/>
              <a:buNone/>
              <a:defRPr sz="2551" b="1"/>
            </a:lvl1pPr>
            <a:lvl2pPr marL="914400" lvl="1" indent="-228600" algn="l">
              <a:lnSpc>
                <a:spcPct val="90000"/>
              </a:lnSpc>
              <a:spcBef>
                <a:spcPts val="532"/>
              </a:spcBef>
              <a:spcAft>
                <a:spcPts val="0"/>
              </a:spcAft>
              <a:buClr>
                <a:schemeClr val="dk1"/>
              </a:buClr>
              <a:buSzPts val="2126"/>
              <a:buNone/>
              <a:defRPr sz="2126" b="1"/>
            </a:lvl2pPr>
            <a:lvl3pPr marL="1371600" lvl="2" indent="-228600" algn="l">
              <a:lnSpc>
                <a:spcPct val="90000"/>
              </a:lnSpc>
              <a:spcBef>
                <a:spcPts val="532"/>
              </a:spcBef>
              <a:spcAft>
                <a:spcPts val="0"/>
              </a:spcAft>
              <a:buClr>
                <a:schemeClr val="dk1"/>
              </a:buClr>
              <a:buSzPts val="1913"/>
              <a:buNone/>
              <a:defRPr sz="1912" b="1"/>
            </a:lvl3pPr>
            <a:lvl4pPr marL="1828800" lvl="3" indent="-228600" algn="l">
              <a:lnSpc>
                <a:spcPct val="90000"/>
              </a:lnSpc>
              <a:spcBef>
                <a:spcPts val="532"/>
              </a:spcBef>
              <a:spcAft>
                <a:spcPts val="0"/>
              </a:spcAft>
              <a:buClr>
                <a:schemeClr val="dk1"/>
              </a:buClr>
              <a:buSzPts val="1701"/>
              <a:buNone/>
              <a:defRPr sz="1701" b="1"/>
            </a:lvl4pPr>
            <a:lvl5pPr marL="2286000" lvl="4" indent="-228600" algn="l">
              <a:lnSpc>
                <a:spcPct val="90000"/>
              </a:lnSpc>
              <a:spcBef>
                <a:spcPts val="532"/>
              </a:spcBef>
              <a:spcAft>
                <a:spcPts val="0"/>
              </a:spcAft>
              <a:buClr>
                <a:schemeClr val="dk1"/>
              </a:buClr>
              <a:buSzPts val="1701"/>
              <a:buNone/>
              <a:defRPr sz="1701" b="1"/>
            </a:lvl5pPr>
            <a:lvl6pPr marL="2743200" lvl="5" indent="-228600" algn="l">
              <a:lnSpc>
                <a:spcPct val="90000"/>
              </a:lnSpc>
              <a:spcBef>
                <a:spcPts val="532"/>
              </a:spcBef>
              <a:spcAft>
                <a:spcPts val="0"/>
              </a:spcAft>
              <a:buClr>
                <a:schemeClr val="dk1"/>
              </a:buClr>
              <a:buSzPts val="1701"/>
              <a:buNone/>
              <a:defRPr sz="1701" b="1"/>
            </a:lvl6pPr>
            <a:lvl7pPr marL="3200400" lvl="6" indent="-228600" algn="l">
              <a:lnSpc>
                <a:spcPct val="90000"/>
              </a:lnSpc>
              <a:spcBef>
                <a:spcPts val="532"/>
              </a:spcBef>
              <a:spcAft>
                <a:spcPts val="0"/>
              </a:spcAft>
              <a:buClr>
                <a:schemeClr val="dk1"/>
              </a:buClr>
              <a:buSzPts val="1701"/>
              <a:buNone/>
              <a:defRPr sz="1701" b="1"/>
            </a:lvl7pPr>
            <a:lvl8pPr marL="3657600" lvl="7" indent="-228600" algn="l">
              <a:lnSpc>
                <a:spcPct val="90000"/>
              </a:lnSpc>
              <a:spcBef>
                <a:spcPts val="532"/>
              </a:spcBef>
              <a:spcAft>
                <a:spcPts val="0"/>
              </a:spcAft>
              <a:buClr>
                <a:schemeClr val="dk1"/>
              </a:buClr>
              <a:buSzPts val="1701"/>
              <a:buNone/>
              <a:defRPr sz="1701" b="1"/>
            </a:lvl8pPr>
            <a:lvl9pPr marL="4114800" lvl="8" indent="-228600" algn="l">
              <a:lnSpc>
                <a:spcPct val="90000"/>
              </a:lnSpc>
              <a:spcBef>
                <a:spcPts val="532"/>
              </a:spcBef>
              <a:spcAft>
                <a:spcPts val="0"/>
              </a:spcAft>
              <a:buClr>
                <a:schemeClr val="dk1"/>
              </a:buClr>
              <a:buSzPts val="1701"/>
              <a:buNone/>
              <a:defRPr sz="1701" b="1"/>
            </a:lvl9pPr>
          </a:lstStyle>
          <a:p>
            <a:endParaRPr/>
          </a:p>
        </p:txBody>
      </p:sp>
      <p:sp>
        <p:nvSpPr>
          <p:cNvPr id="43" name="Google Shape;43;p7"/>
          <p:cNvSpPr txBox="1">
            <a:spLocks noGrp="1"/>
          </p:cNvSpPr>
          <p:nvPr>
            <p:ph type="body" idx="2"/>
          </p:nvPr>
        </p:nvSpPr>
        <p:spPr>
          <a:xfrm>
            <a:off x="669535" y="6443610"/>
            <a:ext cx="4112126" cy="94775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4920884" y="4324325"/>
            <a:ext cx="4132378" cy="211928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63"/>
              </a:spcBef>
              <a:spcAft>
                <a:spcPts val="0"/>
              </a:spcAft>
              <a:buClr>
                <a:schemeClr val="dk1"/>
              </a:buClr>
              <a:buSzPts val="2551"/>
              <a:buNone/>
              <a:defRPr sz="2551" b="1"/>
            </a:lvl1pPr>
            <a:lvl2pPr marL="914400" lvl="1" indent="-228600" algn="l">
              <a:lnSpc>
                <a:spcPct val="90000"/>
              </a:lnSpc>
              <a:spcBef>
                <a:spcPts val="532"/>
              </a:spcBef>
              <a:spcAft>
                <a:spcPts val="0"/>
              </a:spcAft>
              <a:buClr>
                <a:schemeClr val="dk1"/>
              </a:buClr>
              <a:buSzPts val="2126"/>
              <a:buNone/>
              <a:defRPr sz="2126" b="1"/>
            </a:lvl2pPr>
            <a:lvl3pPr marL="1371600" lvl="2" indent="-228600" algn="l">
              <a:lnSpc>
                <a:spcPct val="90000"/>
              </a:lnSpc>
              <a:spcBef>
                <a:spcPts val="532"/>
              </a:spcBef>
              <a:spcAft>
                <a:spcPts val="0"/>
              </a:spcAft>
              <a:buClr>
                <a:schemeClr val="dk1"/>
              </a:buClr>
              <a:buSzPts val="1913"/>
              <a:buNone/>
              <a:defRPr sz="1912" b="1"/>
            </a:lvl3pPr>
            <a:lvl4pPr marL="1828800" lvl="3" indent="-228600" algn="l">
              <a:lnSpc>
                <a:spcPct val="90000"/>
              </a:lnSpc>
              <a:spcBef>
                <a:spcPts val="532"/>
              </a:spcBef>
              <a:spcAft>
                <a:spcPts val="0"/>
              </a:spcAft>
              <a:buClr>
                <a:schemeClr val="dk1"/>
              </a:buClr>
              <a:buSzPts val="1701"/>
              <a:buNone/>
              <a:defRPr sz="1701" b="1"/>
            </a:lvl4pPr>
            <a:lvl5pPr marL="2286000" lvl="4" indent="-228600" algn="l">
              <a:lnSpc>
                <a:spcPct val="90000"/>
              </a:lnSpc>
              <a:spcBef>
                <a:spcPts val="532"/>
              </a:spcBef>
              <a:spcAft>
                <a:spcPts val="0"/>
              </a:spcAft>
              <a:buClr>
                <a:schemeClr val="dk1"/>
              </a:buClr>
              <a:buSzPts val="1701"/>
              <a:buNone/>
              <a:defRPr sz="1701" b="1"/>
            </a:lvl5pPr>
            <a:lvl6pPr marL="2743200" lvl="5" indent="-228600" algn="l">
              <a:lnSpc>
                <a:spcPct val="90000"/>
              </a:lnSpc>
              <a:spcBef>
                <a:spcPts val="532"/>
              </a:spcBef>
              <a:spcAft>
                <a:spcPts val="0"/>
              </a:spcAft>
              <a:buClr>
                <a:schemeClr val="dk1"/>
              </a:buClr>
              <a:buSzPts val="1701"/>
              <a:buNone/>
              <a:defRPr sz="1701" b="1"/>
            </a:lvl6pPr>
            <a:lvl7pPr marL="3200400" lvl="6" indent="-228600" algn="l">
              <a:lnSpc>
                <a:spcPct val="90000"/>
              </a:lnSpc>
              <a:spcBef>
                <a:spcPts val="532"/>
              </a:spcBef>
              <a:spcAft>
                <a:spcPts val="0"/>
              </a:spcAft>
              <a:buClr>
                <a:schemeClr val="dk1"/>
              </a:buClr>
              <a:buSzPts val="1701"/>
              <a:buNone/>
              <a:defRPr sz="1701" b="1"/>
            </a:lvl7pPr>
            <a:lvl8pPr marL="3657600" lvl="7" indent="-228600" algn="l">
              <a:lnSpc>
                <a:spcPct val="90000"/>
              </a:lnSpc>
              <a:spcBef>
                <a:spcPts val="532"/>
              </a:spcBef>
              <a:spcAft>
                <a:spcPts val="0"/>
              </a:spcAft>
              <a:buClr>
                <a:schemeClr val="dk1"/>
              </a:buClr>
              <a:buSzPts val="1701"/>
              <a:buNone/>
              <a:defRPr sz="1701" b="1"/>
            </a:lvl8pPr>
            <a:lvl9pPr marL="4114800" lvl="8" indent="-228600" algn="l">
              <a:lnSpc>
                <a:spcPct val="90000"/>
              </a:lnSpc>
              <a:spcBef>
                <a:spcPts val="532"/>
              </a:spcBef>
              <a:spcAft>
                <a:spcPts val="0"/>
              </a:spcAft>
              <a:buClr>
                <a:schemeClr val="dk1"/>
              </a:buClr>
              <a:buSzPts val="1701"/>
              <a:buNone/>
              <a:defRPr sz="1701" b="1"/>
            </a:lvl9pPr>
          </a:lstStyle>
          <a:p>
            <a:endParaRPr/>
          </a:p>
        </p:txBody>
      </p:sp>
      <p:sp>
        <p:nvSpPr>
          <p:cNvPr id="45" name="Google Shape;45;p7"/>
          <p:cNvSpPr txBox="1">
            <a:spLocks noGrp="1"/>
          </p:cNvSpPr>
          <p:nvPr>
            <p:ph type="body" idx="4"/>
          </p:nvPr>
        </p:nvSpPr>
        <p:spPr>
          <a:xfrm>
            <a:off x="4920884" y="6443610"/>
            <a:ext cx="4132378" cy="94775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669534" y="1176020"/>
            <a:ext cx="3135038" cy="41160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02"/>
              <a:buFont typeface="Calibri"/>
              <a:buNone/>
              <a:defRPr sz="340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4132378" y="2539880"/>
            <a:ext cx="4920883" cy="12536047"/>
          </a:xfrm>
          <a:prstGeom prst="rect">
            <a:avLst/>
          </a:prstGeom>
          <a:noFill/>
          <a:ln>
            <a:noFill/>
          </a:ln>
        </p:spPr>
        <p:txBody>
          <a:bodyPr spcFirstLastPara="1" wrap="square" lIns="91425" tIns="45700" rIns="91425" bIns="45700" anchor="t" anchorCtr="0">
            <a:normAutofit/>
          </a:bodyPr>
          <a:lstStyle>
            <a:lvl1pPr marL="457200" lvl="0" indent="-444627" algn="l">
              <a:lnSpc>
                <a:spcPct val="90000"/>
              </a:lnSpc>
              <a:spcBef>
                <a:spcPts val="1063"/>
              </a:spcBef>
              <a:spcAft>
                <a:spcPts val="0"/>
              </a:spcAft>
              <a:buClr>
                <a:schemeClr val="dk1"/>
              </a:buClr>
              <a:buSzPts val="3402"/>
              <a:buChar char="•"/>
              <a:defRPr sz="3402"/>
            </a:lvl1pPr>
            <a:lvl2pPr marL="914400" lvl="1" indent="-417576" algn="l">
              <a:lnSpc>
                <a:spcPct val="90000"/>
              </a:lnSpc>
              <a:spcBef>
                <a:spcPts val="532"/>
              </a:spcBef>
              <a:spcAft>
                <a:spcPts val="0"/>
              </a:spcAft>
              <a:buClr>
                <a:schemeClr val="dk1"/>
              </a:buClr>
              <a:buSzPts val="2976"/>
              <a:buChar char="•"/>
              <a:defRPr sz="2976"/>
            </a:lvl2pPr>
            <a:lvl3pPr marL="1371600" lvl="2" indent="-390588" algn="l">
              <a:lnSpc>
                <a:spcPct val="90000"/>
              </a:lnSpc>
              <a:spcBef>
                <a:spcPts val="532"/>
              </a:spcBef>
              <a:spcAft>
                <a:spcPts val="0"/>
              </a:spcAft>
              <a:buClr>
                <a:schemeClr val="dk1"/>
              </a:buClr>
              <a:buSzPts val="2551"/>
              <a:buChar char="•"/>
              <a:defRPr sz="2551"/>
            </a:lvl3pPr>
            <a:lvl4pPr marL="1828800" lvl="3" indent="-363600" algn="l">
              <a:lnSpc>
                <a:spcPct val="90000"/>
              </a:lnSpc>
              <a:spcBef>
                <a:spcPts val="532"/>
              </a:spcBef>
              <a:spcAft>
                <a:spcPts val="0"/>
              </a:spcAft>
              <a:buClr>
                <a:schemeClr val="dk1"/>
              </a:buClr>
              <a:buSzPts val="2126"/>
              <a:buChar char="•"/>
              <a:defRPr sz="2126"/>
            </a:lvl4pPr>
            <a:lvl5pPr marL="2286000" lvl="4" indent="-363601" algn="l">
              <a:lnSpc>
                <a:spcPct val="90000"/>
              </a:lnSpc>
              <a:spcBef>
                <a:spcPts val="532"/>
              </a:spcBef>
              <a:spcAft>
                <a:spcPts val="0"/>
              </a:spcAft>
              <a:buClr>
                <a:schemeClr val="dk1"/>
              </a:buClr>
              <a:buSzPts val="2126"/>
              <a:buChar char="•"/>
              <a:defRPr sz="2126"/>
            </a:lvl5pPr>
            <a:lvl6pPr marL="2743200" lvl="5" indent="-363601" algn="l">
              <a:lnSpc>
                <a:spcPct val="90000"/>
              </a:lnSpc>
              <a:spcBef>
                <a:spcPts val="532"/>
              </a:spcBef>
              <a:spcAft>
                <a:spcPts val="0"/>
              </a:spcAft>
              <a:buClr>
                <a:schemeClr val="dk1"/>
              </a:buClr>
              <a:buSzPts val="2126"/>
              <a:buChar char="•"/>
              <a:defRPr sz="2126"/>
            </a:lvl6pPr>
            <a:lvl7pPr marL="3200400" lvl="6" indent="-363601" algn="l">
              <a:lnSpc>
                <a:spcPct val="90000"/>
              </a:lnSpc>
              <a:spcBef>
                <a:spcPts val="532"/>
              </a:spcBef>
              <a:spcAft>
                <a:spcPts val="0"/>
              </a:spcAft>
              <a:buClr>
                <a:schemeClr val="dk1"/>
              </a:buClr>
              <a:buSzPts val="2126"/>
              <a:buChar char="•"/>
              <a:defRPr sz="2126"/>
            </a:lvl7pPr>
            <a:lvl8pPr marL="3657600" lvl="7" indent="-363601" algn="l">
              <a:lnSpc>
                <a:spcPct val="90000"/>
              </a:lnSpc>
              <a:spcBef>
                <a:spcPts val="532"/>
              </a:spcBef>
              <a:spcAft>
                <a:spcPts val="0"/>
              </a:spcAft>
              <a:buClr>
                <a:schemeClr val="dk1"/>
              </a:buClr>
              <a:buSzPts val="2126"/>
              <a:buChar char="•"/>
              <a:defRPr sz="2126"/>
            </a:lvl8pPr>
            <a:lvl9pPr marL="4114800" lvl="8" indent="-363601" algn="l">
              <a:lnSpc>
                <a:spcPct val="90000"/>
              </a:lnSpc>
              <a:spcBef>
                <a:spcPts val="532"/>
              </a:spcBef>
              <a:spcAft>
                <a:spcPts val="0"/>
              </a:spcAft>
              <a:buClr>
                <a:schemeClr val="dk1"/>
              </a:buClr>
              <a:buSzPts val="2126"/>
              <a:buChar char="•"/>
              <a:defRPr sz="2126"/>
            </a:lvl9pPr>
          </a:lstStyle>
          <a:p>
            <a:endParaRPr/>
          </a:p>
        </p:txBody>
      </p:sp>
      <p:sp>
        <p:nvSpPr>
          <p:cNvPr id="61" name="Google Shape;61;p10"/>
          <p:cNvSpPr txBox="1">
            <a:spLocks noGrp="1"/>
          </p:cNvSpPr>
          <p:nvPr>
            <p:ph type="body" idx="2"/>
          </p:nvPr>
        </p:nvSpPr>
        <p:spPr>
          <a:xfrm>
            <a:off x="669534" y="5292090"/>
            <a:ext cx="3135038" cy="980425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1701"/>
              <a:buNone/>
              <a:defRPr sz="1701"/>
            </a:lvl1pPr>
            <a:lvl2pPr marL="914400" lvl="1" indent="-228600" algn="l">
              <a:lnSpc>
                <a:spcPct val="90000"/>
              </a:lnSpc>
              <a:spcBef>
                <a:spcPts val="532"/>
              </a:spcBef>
              <a:spcAft>
                <a:spcPts val="0"/>
              </a:spcAft>
              <a:buClr>
                <a:schemeClr val="dk1"/>
              </a:buClr>
              <a:buSzPts val="1488"/>
              <a:buNone/>
              <a:defRPr sz="1488"/>
            </a:lvl2pPr>
            <a:lvl3pPr marL="1371600" lvl="2" indent="-228600" algn="l">
              <a:lnSpc>
                <a:spcPct val="90000"/>
              </a:lnSpc>
              <a:spcBef>
                <a:spcPts val="532"/>
              </a:spcBef>
              <a:spcAft>
                <a:spcPts val="0"/>
              </a:spcAft>
              <a:buClr>
                <a:schemeClr val="dk1"/>
              </a:buClr>
              <a:buSzPts val="1276"/>
              <a:buNone/>
              <a:defRPr sz="1276"/>
            </a:lvl3pPr>
            <a:lvl4pPr marL="1828800" lvl="3" indent="-228600" algn="l">
              <a:lnSpc>
                <a:spcPct val="90000"/>
              </a:lnSpc>
              <a:spcBef>
                <a:spcPts val="532"/>
              </a:spcBef>
              <a:spcAft>
                <a:spcPts val="0"/>
              </a:spcAft>
              <a:buClr>
                <a:schemeClr val="dk1"/>
              </a:buClr>
              <a:buSzPts val="1063"/>
              <a:buNone/>
              <a:defRPr sz="1063"/>
            </a:lvl4pPr>
            <a:lvl5pPr marL="2286000" lvl="4" indent="-228600" algn="l">
              <a:lnSpc>
                <a:spcPct val="90000"/>
              </a:lnSpc>
              <a:spcBef>
                <a:spcPts val="532"/>
              </a:spcBef>
              <a:spcAft>
                <a:spcPts val="0"/>
              </a:spcAft>
              <a:buClr>
                <a:schemeClr val="dk1"/>
              </a:buClr>
              <a:buSzPts val="1063"/>
              <a:buNone/>
              <a:defRPr sz="1063"/>
            </a:lvl5pPr>
            <a:lvl6pPr marL="2743200" lvl="5" indent="-228600" algn="l">
              <a:lnSpc>
                <a:spcPct val="90000"/>
              </a:lnSpc>
              <a:spcBef>
                <a:spcPts val="532"/>
              </a:spcBef>
              <a:spcAft>
                <a:spcPts val="0"/>
              </a:spcAft>
              <a:buClr>
                <a:schemeClr val="dk1"/>
              </a:buClr>
              <a:buSzPts val="1063"/>
              <a:buNone/>
              <a:defRPr sz="1063"/>
            </a:lvl6pPr>
            <a:lvl7pPr marL="3200400" lvl="6" indent="-228600" algn="l">
              <a:lnSpc>
                <a:spcPct val="90000"/>
              </a:lnSpc>
              <a:spcBef>
                <a:spcPts val="532"/>
              </a:spcBef>
              <a:spcAft>
                <a:spcPts val="0"/>
              </a:spcAft>
              <a:buClr>
                <a:schemeClr val="dk1"/>
              </a:buClr>
              <a:buSzPts val="1063"/>
              <a:buNone/>
              <a:defRPr sz="1063"/>
            </a:lvl7pPr>
            <a:lvl8pPr marL="3657600" lvl="7" indent="-228600" algn="l">
              <a:lnSpc>
                <a:spcPct val="90000"/>
              </a:lnSpc>
              <a:spcBef>
                <a:spcPts val="532"/>
              </a:spcBef>
              <a:spcAft>
                <a:spcPts val="0"/>
              </a:spcAft>
              <a:buClr>
                <a:schemeClr val="dk1"/>
              </a:buClr>
              <a:buSzPts val="1063"/>
              <a:buNone/>
              <a:defRPr sz="1063"/>
            </a:lvl8pPr>
            <a:lvl9pPr marL="4114800" lvl="8" indent="-228600" algn="l">
              <a:lnSpc>
                <a:spcPct val="90000"/>
              </a:lnSpc>
              <a:spcBef>
                <a:spcPts val="532"/>
              </a:spcBef>
              <a:spcAft>
                <a:spcPts val="0"/>
              </a:spcAft>
              <a:buClr>
                <a:schemeClr val="dk1"/>
              </a:buClr>
              <a:buSzPts val="1063"/>
              <a:buNone/>
              <a:defRPr sz="1063"/>
            </a:lvl9pPr>
          </a:lstStyle>
          <a:p>
            <a:endParaRPr/>
          </a:p>
        </p:txBody>
      </p:sp>
      <p:sp>
        <p:nvSpPr>
          <p:cNvPr id="62" name="Google Shape;62;p10"/>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669534" y="1176020"/>
            <a:ext cx="3135038" cy="41160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02"/>
              <a:buFont typeface="Calibri"/>
              <a:buNone/>
              <a:defRPr sz="340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4132378" y="2539880"/>
            <a:ext cx="4920883" cy="1253604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63"/>
              </a:spcBef>
              <a:spcAft>
                <a:spcPts val="0"/>
              </a:spcAft>
              <a:buClr>
                <a:schemeClr val="dk1"/>
              </a:buClr>
              <a:buSzPts val="3402"/>
              <a:buFont typeface="Arial"/>
              <a:buNone/>
              <a:defRPr sz="3402" b="0" i="0" u="none" strike="noStrike" cap="none">
                <a:solidFill>
                  <a:schemeClr val="dk1"/>
                </a:solidFill>
                <a:latin typeface="Calibri"/>
                <a:ea typeface="Calibri"/>
                <a:cs typeface="Calibri"/>
                <a:sym typeface="Calibri"/>
              </a:defRPr>
            </a:lvl1pPr>
            <a:lvl2pPr marR="0" lvl="1" algn="l" rtl="0">
              <a:lnSpc>
                <a:spcPct val="90000"/>
              </a:lnSpc>
              <a:spcBef>
                <a:spcPts val="532"/>
              </a:spcBef>
              <a:spcAft>
                <a:spcPts val="0"/>
              </a:spcAft>
              <a:buClr>
                <a:schemeClr val="dk1"/>
              </a:buClr>
              <a:buSzPts val="2976"/>
              <a:buFont typeface="Arial"/>
              <a:buNone/>
              <a:defRPr sz="2976" b="0" i="0" u="none" strike="noStrike" cap="none">
                <a:solidFill>
                  <a:schemeClr val="dk1"/>
                </a:solidFill>
                <a:latin typeface="Calibri"/>
                <a:ea typeface="Calibri"/>
                <a:cs typeface="Calibri"/>
                <a:sym typeface="Calibri"/>
              </a:defRPr>
            </a:lvl2pPr>
            <a:lvl3pPr marR="0" lvl="2" algn="l" rtl="0">
              <a:lnSpc>
                <a:spcPct val="90000"/>
              </a:lnSpc>
              <a:spcBef>
                <a:spcPts val="532"/>
              </a:spcBef>
              <a:spcAft>
                <a:spcPts val="0"/>
              </a:spcAft>
              <a:buClr>
                <a:schemeClr val="dk1"/>
              </a:buClr>
              <a:buSzPts val="2551"/>
              <a:buFont typeface="Arial"/>
              <a:buNone/>
              <a:defRPr sz="2551" b="0" i="0" u="none" strike="noStrike" cap="none">
                <a:solidFill>
                  <a:schemeClr val="dk1"/>
                </a:solidFill>
                <a:latin typeface="Calibri"/>
                <a:ea typeface="Calibri"/>
                <a:cs typeface="Calibri"/>
                <a:sym typeface="Calibri"/>
              </a:defRPr>
            </a:lvl3pPr>
            <a:lvl4pPr marR="0" lvl="3"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4pPr>
            <a:lvl5pPr marR="0" lvl="4"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5pPr>
            <a:lvl6pPr marR="0" lvl="5"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6pPr>
            <a:lvl7pPr marR="0" lvl="6"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7pPr>
            <a:lvl8pPr marR="0" lvl="7"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8pPr>
            <a:lvl9pPr marR="0" lvl="8"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669534" y="5292090"/>
            <a:ext cx="3135038" cy="980425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1701"/>
              <a:buNone/>
              <a:defRPr sz="1701"/>
            </a:lvl1pPr>
            <a:lvl2pPr marL="914400" lvl="1" indent="-228600" algn="l">
              <a:lnSpc>
                <a:spcPct val="90000"/>
              </a:lnSpc>
              <a:spcBef>
                <a:spcPts val="532"/>
              </a:spcBef>
              <a:spcAft>
                <a:spcPts val="0"/>
              </a:spcAft>
              <a:buClr>
                <a:schemeClr val="dk1"/>
              </a:buClr>
              <a:buSzPts val="1488"/>
              <a:buNone/>
              <a:defRPr sz="1488"/>
            </a:lvl2pPr>
            <a:lvl3pPr marL="1371600" lvl="2" indent="-228600" algn="l">
              <a:lnSpc>
                <a:spcPct val="90000"/>
              </a:lnSpc>
              <a:spcBef>
                <a:spcPts val="532"/>
              </a:spcBef>
              <a:spcAft>
                <a:spcPts val="0"/>
              </a:spcAft>
              <a:buClr>
                <a:schemeClr val="dk1"/>
              </a:buClr>
              <a:buSzPts val="1276"/>
              <a:buNone/>
              <a:defRPr sz="1276"/>
            </a:lvl3pPr>
            <a:lvl4pPr marL="1828800" lvl="3" indent="-228600" algn="l">
              <a:lnSpc>
                <a:spcPct val="90000"/>
              </a:lnSpc>
              <a:spcBef>
                <a:spcPts val="532"/>
              </a:spcBef>
              <a:spcAft>
                <a:spcPts val="0"/>
              </a:spcAft>
              <a:buClr>
                <a:schemeClr val="dk1"/>
              </a:buClr>
              <a:buSzPts val="1063"/>
              <a:buNone/>
              <a:defRPr sz="1063"/>
            </a:lvl4pPr>
            <a:lvl5pPr marL="2286000" lvl="4" indent="-228600" algn="l">
              <a:lnSpc>
                <a:spcPct val="90000"/>
              </a:lnSpc>
              <a:spcBef>
                <a:spcPts val="532"/>
              </a:spcBef>
              <a:spcAft>
                <a:spcPts val="0"/>
              </a:spcAft>
              <a:buClr>
                <a:schemeClr val="dk1"/>
              </a:buClr>
              <a:buSzPts val="1063"/>
              <a:buNone/>
              <a:defRPr sz="1063"/>
            </a:lvl5pPr>
            <a:lvl6pPr marL="2743200" lvl="5" indent="-228600" algn="l">
              <a:lnSpc>
                <a:spcPct val="90000"/>
              </a:lnSpc>
              <a:spcBef>
                <a:spcPts val="532"/>
              </a:spcBef>
              <a:spcAft>
                <a:spcPts val="0"/>
              </a:spcAft>
              <a:buClr>
                <a:schemeClr val="dk1"/>
              </a:buClr>
              <a:buSzPts val="1063"/>
              <a:buNone/>
              <a:defRPr sz="1063"/>
            </a:lvl6pPr>
            <a:lvl7pPr marL="3200400" lvl="6" indent="-228600" algn="l">
              <a:lnSpc>
                <a:spcPct val="90000"/>
              </a:lnSpc>
              <a:spcBef>
                <a:spcPts val="532"/>
              </a:spcBef>
              <a:spcAft>
                <a:spcPts val="0"/>
              </a:spcAft>
              <a:buClr>
                <a:schemeClr val="dk1"/>
              </a:buClr>
              <a:buSzPts val="1063"/>
              <a:buNone/>
              <a:defRPr sz="1063"/>
            </a:lvl7pPr>
            <a:lvl8pPr marL="3657600" lvl="7" indent="-228600" algn="l">
              <a:lnSpc>
                <a:spcPct val="90000"/>
              </a:lnSpc>
              <a:spcBef>
                <a:spcPts val="532"/>
              </a:spcBef>
              <a:spcAft>
                <a:spcPts val="0"/>
              </a:spcAft>
              <a:buClr>
                <a:schemeClr val="dk1"/>
              </a:buClr>
              <a:buSzPts val="1063"/>
              <a:buNone/>
              <a:defRPr sz="1063"/>
            </a:lvl8pPr>
            <a:lvl9pPr marL="4114800" lvl="8" indent="-228600" algn="l">
              <a:lnSpc>
                <a:spcPct val="90000"/>
              </a:lnSpc>
              <a:spcBef>
                <a:spcPts val="532"/>
              </a:spcBef>
              <a:spcAft>
                <a:spcPts val="0"/>
              </a:spcAft>
              <a:buClr>
                <a:schemeClr val="dk1"/>
              </a:buClr>
              <a:buSzPts val="1063"/>
              <a:buNone/>
              <a:defRPr sz="1063"/>
            </a:lvl9pPr>
          </a:lstStyle>
          <a:p>
            <a:endParaRPr/>
          </a:p>
        </p:txBody>
      </p:sp>
      <p:sp>
        <p:nvSpPr>
          <p:cNvPr id="69" name="Google Shape;69;p11"/>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677"/>
              <a:buFont typeface="Calibri"/>
              <a:buNone/>
              <a:defRPr sz="4677"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668268" y="4695913"/>
            <a:ext cx="8383727" cy="11192608"/>
          </a:xfrm>
          <a:prstGeom prst="rect">
            <a:avLst/>
          </a:prstGeom>
          <a:noFill/>
          <a:ln>
            <a:noFill/>
          </a:ln>
        </p:spPr>
        <p:txBody>
          <a:bodyPr spcFirstLastPara="1" wrap="square" lIns="91425" tIns="45700" rIns="91425" bIns="45700" anchor="t" anchorCtr="0">
            <a:normAutofit/>
          </a:bodyPr>
          <a:lstStyle>
            <a:lvl1pPr marL="457200" marR="0" lvl="0" indent="-417576" algn="l" rtl="0">
              <a:lnSpc>
                <a:spcPct val="90000"/>
              </a:lnSpc>
              <a:spcBef>
                <a:spcPts val="1063"/>
              </a:spcBef>
              <a:spcAft>
                <a:spcPts val="0"/>
              </a:spcAft>
              <a:buClr>
                <a:schemeClr val="dk1"/>
              </a:buClr>
              <a:buSzPts val="2976"/>
              <a:buFont typeface="Arial"/>
              <a:buChar char="•"/>
              <a:defRPr sz="2976" b="0" i="0" u="none" strike="noStrike" cap="none">
                <a:solidFill>
                  <a:schemeClr val="dk1"/>
                </a:solidFill>
                <a:latin typeface="Calibri"/>
                <a:ea typeface="Calibri"/>
                <a:cs typeface="Calibri"/>
                <a:sym typeface="Calibri"/>
              </a:defRPr>
            </a:lvl1pPr>
            <a:lvl2pPr marL="914400" marR="0" lvl="1" indent="-390588" algn="l" rtl="0">
              <a:lnSpc>
                <a:spcPct val="90000"/>
              </a:lnSpc>
              <a:spcBef>
                <a:spcPts val="532"/>
              </a:spcBef>
              <a:spcAft>
                <a:spcPts val="0"/>
              </a:spcAft>
              <a:buClr>
                <a:schemeClr val="dk1"/>
              </a:buClr>
              <a:buSzPts val="2551"/>
              <a:buFont typeface="Arial"/>
              <a:buChar char="•"/>
              <a:defRPr sz="2551" b="0" i="0" u="none" strike="noStrike" cap="none">
                <a:solidFill>
                  <a:schemeClr val="dk1"/>
                </a:solidFill>
                <a:latin typeface="Calibri"/>
                <a:ea typeface="Calibri"/>
                <a:cs typeface="Calibri"/>
                <a:sym typeface="Calibri"/>
              </a:defRPr>
            </a:lvl2pPr>
            <a:lvl3pPr marL="1371600" marR="0" lvl="2" indent="-363600" algn="l" rtl="0">
              <a:lnSpc>
                <a:spcPct val="90000"/>
              </a:lnSpc>
              <a:spcBef>
                <a:spcPts val="532"/>
              </a:spcBef>
              <a:spcAft>
                <a:spcPts val="0"/>
              </a:spcAft>
              <a:buClr>
                <a:schemeClr val="dk1"/>
              </a:buClr>
              <a:buSzPts val="2126"/>
              <a:buFont typeface="Arial"/>
              <a:buChar char="•"/>
              <a:defRPr sz="2126" b="0" i="0" u="none" strike="noStrike" cap="none">
                <a:solidFill>
                  <a:schemeClr val="dk1"/>
                </a:solidFill>
                <a:latin typeface="Calibri"/>
                <a:ea typeface="Calibri"/>
                <a:cs typeface="Calibri"/>
                <a:sym typeface="Calibri"/>
              </a:defRPr>
            </a:lvl3pPr>
            <a:lvl4pPr marL="1828800" marR="0" lvl="3"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4pPr>
            <a:lvl5pPr marL="2286000" marR="0" lvl="4"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5pPr>
            <a:lvl6pPr marL="2743200" marR="0" lvl="5"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6pPr>
            <a:lvl7pPr marL="3200400" marR="0" lvl="6"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7pPr>
            <a:lvl8pPr marL="3657600" marR="0" lvl="7"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8pPr>
            <a:lvl9pPr marL="4114800" marR="0" lvl="8"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7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7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76" b="0" i="0" u="none" strike="noStrike" cap="none">
                <a:solidFill>
                  <a:srgbClr val="888888"/>
                </a:solidFill>
                <a:latin typeface="Calibri"/>
                <a:ea typeface="Calibri"/>
                <a:cs typeface="Calibri"/>
                <a:sym typeface="Calibri"/>
              </a:defRPr>
            </a:lvl1pPr>
            <a:lvl2pPr marL="0" marR="0" lvl="1" indent="0" algn="r" rtl="0">
              <a:spcBef>
                <a:spcPts val="0"/>
              </a:spcBef>
              <a:buNone/>
              <a:defRPr sz="1276" b="0" i="0" u="none" strike="noStrike" cap="none">
                <a:solidFill>
                  <a:srgbClr val="888888"/>
                </a:solidFill>
                <a:latin typeface="Calibri"/>
                <a:ea typeface="Calibri"/>
                <a:cs typeface="Calibri"/>
                <a:sym typeface="Calibri"/>
              </a:defRPr>
            </a:lvl2pPr>
            <a:lvl3pPr marL="0" marR="0" lvl="2" indent="0" algn="r" rtl="0">
              <a:spcBef>
                <a:spcPts val="0"/>
              </a:spcBef>
              <a:buNone/>
              <a:defRPr sz="1276" b="0" i="0" u="none" strike="noStrike" cap="none">
                <a:solidFill>
                  <a:srgbClr val="888888"/>
                </a:solidFill>
                <a:latin typeface="Calibri"/>
                <a:ea typeface="Calibri"/>
                <a:cs typeface="Calibri"/>
                <a:sym typeface="Calibri"/>
              </a:defRPr>
            </a:lvl3pPr>
            <a:lvl4pPr marL="0" marR="0" lvl="3" indent="0" algn="r" rtl="0">
              <a:spcBef>
                <a:spcPts val="0"/>
              </a:spcBef>
              <a:buNone/>
              <a:defRPr sz="1276" b="0" i="0" u="none" strike="noStrike" cap="none">
                <a:solidFill>
                  <a:srgbClr val="888888"/>
                </a:solidFill>
                <a:latin typeface="Calibri"/>
                <a:ea typeface="Calibri"/>
                <a:cs typeface="Calibri"/>
                <a:sym typeface="Calibri"/>
              </a:defRPr>
            </a:lvl4pPr>
            <a:lvl5pPr marL="0" marR="0" lvl="4" indent="0" algn="r" rtl="0">
              <a:spcBef>
                <a:spcPts val="0"/>
              </a:spcBef>
              <a:buNone/>
              <a:defRPr sz="1276" b="0" i="0" u="none" strike="noStrike" cap="none">
                <a:solidFill>
                  <a:srgbClr val="888888"/>
                </a:solidFill>
                <a:latin typeface="Calibri"/>
                <a:ea typeface="Calibri"/>
                <a:cs typeface="Calibri"/>
                <a:sym typeface="Calibri"/>
              </a:defRPr>
            </a:lvl5pPr>
            <a:lvl6pPr marL="0" marR="0" lvl="5" indent="0" algn="r" rtl="0">
              <a:spcBef>
                <a:spcPts val="0"/>
              </a:spcBef>
              <a:buNone/>
              <a:defRPr sz="1276" b="0" i="0" u="none" strike="noStrike" cap="none">
                <a:solidFill>
                  <a:srgbClr val="888888"/>
                </a:solidFill>
                <a:latin typeface="Calibri"/>
                <a:ea typeface="Calibri"/>
                <a:cs typeface="Calibri"/>
                <a:sym typeface="Calibri"/>
              </a:defRPr>
            </a:lvl6pPr>
            <a:lvl7pPr marL="0" marR="0" lvl="6" indent="0" algn="r" rtl="0">
              <a:spcBef>
                <a:spcPts val="0"/>
              </a:spcBef>
              <a:buNone/>
              <a:defRPr sz="1276" b="0" i="0" u="none" strike="noStrike" cap="none">
                <a:solidFill>
                  <a:srgbClr val="888888"/>
                </a:solidFill>
                <a:latin typeface="Calibri"/>
                <a:ea typeface="Calibri"/>
                <a:cs typeface="Calibri"/>
                <a:sym typeface="Calibri"/>
              </a:defRPr>
            </a:lvl7pPr>
            <a:lvl8pPr marL="0" marR="0" lvl="7" indent="0" algn="r" rtl="0">
              <a:spcBef>
                <a:spcPts val="0"/>
              </a:spcBef>
              <a:buNone/>
              <a:defRPr sz="1276" b="0" i="0" u="none" strike="noStrike" cap="none">
                <a:solidFill>
                  <a:srgbClr val="888888"/>
                </a:solidFill>
                <a:latin typeface="Calibri"/>
                <a:ea typeface="Calibri"/>
                <a:cs typeface="Calibri"/>
                <a:sym typeface="Calibri"/>
              </a:defRPr>
            </a:lvl8pPr>
            <a:lvl9pPr marL="0" marR="0" lvl="8" indent="0" algn="r" rtl="0">
              <a:spcBef>
                <a:spcPts val="0"/>
              </a:spcBef>
              <a:buNone/>
              <a:defRPr sz="1276"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a:off x="-20168" y="0"/>
            <a:ext cx="9740431" cy="17640301"/>
          </a:xfrm>
          <a:prstGeom prst="rect">
            <a:avLst/>
          </a:prstGeom>
          <a:solidFill>
            <a:schemeClr val="accent1">
              <a:lumMod val="50000"/>
            </a:schemeClr>
          </a:solidFill>
          <a:ln w="12700"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0" name="Google Shape;90;p1"/>
          <p:cNvSpPr/>
          <p:nvPr/>
        </p:nvSpPr>
        <p:spPr>
          <a:xfrm>
            <a:off x="89497" y="143408"/>
            <a:ext cx="9521100" cy="17024100"/>
          </a:xfrm>
          <a:prstGeom prst="rect">
            <a:avLst/>
          </a:prstGeom>
          <a:solidFill>
            <a:schemeClr val="lt1"/>
          </a:solidFill>
          <a:ln w="41275"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1" name="Google Shape;91;p1"/>
          <p:cNvSpPr/>
          <p:nvPr/>
        </p:nvSpPr>
        <p:spPr>
          <a:xfrm rot="-5400000">
            <a:off x="806149" y="13661088"/>
            <a:ext cx="2780712" cy="2184400"/>
          </a:xfrm>
          <a:prstGeom prst="blockArc">
            <a:avLst>
              <a:gd name="adj1" fmla="val 10794188"/>
              <a:gd name="adj2" fmla="val 156513"/>
              <a:gd name="adj3" fmla="val 28217"/>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2" name="Google Shape;92;p1"/>
          <p:cNvSpPr/>
          <p:nvPr/>
        </p:nvSpPr>
        <p:spPr>
          <a:xfrm rot="10800000" flipH="1">
            <a:off x="2166550" y="15525750"/>
            <a:ext cx="6361500" cy="609600"/>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3" name="Google Shape;93;p1"/>
          <p:cNvSpPr/>
          <p:nvPr/>
        </p:nvSpPr>
        <p:spPr>
          <a:xfrm rot="5400000" flipH="1">
            <a:off x="6518097" y="11468711"/>
            <a:ext cx="2847721" cy="2184400"/>
          </a:xfrm>
          <a:prstGeom prst="blockArc">
            <a:avLst>
              <a:gd name="adj1" fmla="val 10800000"/>
              <a:gd name="adj2" fmla="val 1572"/>
              <a:gd name="adj3" fmla="val 27649"/>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4" name="Google Shape;94;p1"/>
          <p:cNvSpPr/>
          <p:nvPr/>
        </p:nvSpPr>
        <p:spPr>
          <a:xfrm>
            <a:off x="2196505" y="13362933"/>
            <a:ext cx="5841999" cy="621843"/>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5" name="Google Shape;95;p1"/>
          <p:cNvSpPr/>
          <p:nvPr/>
        </p:nvSpPr>
        <p:spPr>
          <a:xfrm>
            <a:off x="2061431" y="11140078"/>
            <a:ext cx="5921549" cy="609673"/>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6" name="Google Shape;96;p1"/>
          <p:cNvSpPr/>
          <p:nvPr/>
        </p:nvSpPr>
        <p:spPr>
          <a:xfrm rot="-5400000">
            <a:off x="699551" y="9292222"/>
            <a:ext cx="2758389" cy="2156670"/>
          </a:xfrm>
          <a:prstGeom prst="blockArc">
            <a:avLst>
              <a:gd name="adj1" fmla="val 10693346"/>
              <a:gd name="adj2" fmla="val 263439"/>
              <a:gd name="adj3" fmla="val 28511"/>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7" name="Google Shape;97;p1"/>
          <p:cNvSpPr/>
          <p:nvPr/>
        </p:nvSpPr>
        <p:spPr>
          <a:xfrm rot="5400000" flipH="1">
            <a:off x="6443757" y="7091948"/>
            <a:ext cx="2818443" cy="2287910"/>
          </a:xfrm>
          <a:prstGeom prst="blockArc">
            <a:avLst>
              <a:gd name="adj1" fmla="val 10800000"/>
              <a:gd name="adj2" fmla="val 1572"/>
              <a:gd name="adj3" fmla="val 27649"/>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8" name="Google Shape;98;p1"/>
          <p:cNvSpPr/>
          <p:nvPr/>
        </p:nvSpPr>
        <p:spPr>
          <a:xfrm>
            <a:off x="2061432" y="8992354"/>
            <a:ext cx="5909338" cy="652772"/>
          </a:xfrm>
          <a:custGeom>
            <a:avLst/>
            <a:gdLst/>
            <a:ahLst/>
            <a:cxnLst/>
            <a:rect l="l" t="t" r="r" b="b"/>
            <a:pathLst>
              <a:path w="5909338" h="652772" extrusionOk="0">
                <a:moveTo>
                  <a:pt x="0" y="0"/>
                </a:moveTo>
                <a:lnTo>
                  <a:pt x="5909338" y="0"/>
                </a:lnTo>
                <a:lnTo>
                  <a:pt x="5826211" y="652772"/>
                </a:lnTo>
                <a:lnTo>
                  <a:pt x="0" y="642380"/>
                </a:lnTo>
                <a:lnTo>
                  <a:pt x="0" y="0"/>
                </a:lnTo>
                <a:close/>
              </a:path>
            </a:pathLst>
          </a:cu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9" name="Google Shape;99;p1"/>
          <p:cNvSpPr/>
          <p:nvPr/>
        </p:nvSpPr>
        <p:spPr>
          <a:xfrm>
            <a:off x="2157404" y="6848368"/>
            <a:ext cx="5784553" cy="613995"/>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0" name="Google Shape;100;p1"/>
          <p:cNvSpPr/>
          <p:nvPr/>
        </p:nvSpPr>
        <p:spPr>
          <a:xfrm rot="-5400000">
            <a:off x="786894" y="4955427"/>
            <a:ext cx="2762938" cy="2226984"/>
          </a:xfrm>
          <a:prstGeom prst="blockArc">
            <a:avLst>
              <a:gd name="adj1" fmla="val 10793486"/>
              <a:gd name="adj2" fmla="val 21585766"/>
              <a:gd name="adj3" fmla="val 26860"/>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101" name="Google Shape;101;p1"/>
          <p:cNvSpPr/>
          <p:nvPr/>
        </p:nvSpPr>
        <p:spPr>
          <a:xfrm rot="5568875" flipH="1">
            <a:off x="6494981" y="2787392"/>
            <a:ext cx="2840609" cy="2200872"/>
          </a:xfrm>
          <a:prstGeom prst="blockArc">
            <a:avLst>
              <a:gd name="adj1" fmla="val 10760718"/>
              <a:gd name="adj2" fmla="val 519598"/>
              <a:gd name="adj3" fmla="val 26262"/>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102" name="Google Shape;102;p1"/>
          <p:cNvSpPr/>
          <p:nvPr/>
        </p:nvSpPr>
        <p:spPr>
          <a:xfrm>
            <a:off x="2142952" y="4687450"/>
            <a:ext cx="5895551" cy="609240"/>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7" name="Google Shape;107;p1"/>
          <p:cNvSpPr/>
          <p:nvPr/>
        </p:nvSpPr>
        <p:spPr>
          <a:xfrm>
            <a:off x="742393" y="9758041"/>
            <a:ext cx="1214980" cy="1304869"/>
          </a:xfrm>
          <a:prstGeom prst="ellipse">
            <a:avLst/>
          </a:prstGeom>
          <a:solidFill>
            <a:srgbClr val="99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8" name="Google Shape;108;p1"/>
          <p:cNvSpPr/>
          <p:nvPr/>
        </p:nvSpPr>
        <p:spPr>
          <a:xfrm>
            <a:off x="929347" y="9958825"/>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11" name="Google Shape;111;p1"/>
          <p:cNvSpPr/>
          <p:nvPr/>
        </p:nvSpPr>
        <p:spPr>
          <a:xfrm>
            <a:off x="1813893" y="2470240"/>
            <a:ext cx="6023138" cy="580068"/>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400" b="0" i="1" u="none" strike="noStrike" cap="none">
                <a:solidFill>
                  <a:schemeClr val="lt1"/>
                </a:solidFill>
                <a:latin typeface="Calibri"/>
                <a:ea typeface="Calibri"/>
                <a:cs typeface="Calibri"/>
                <a:sym typeface="Calibri"/>
              </a:rPr>
              <a:t>	</a:t>
            </a:r>
            <a:endParaRPr sz="1400" i="1">
              <a:solidFill>
                <a:schemeClr val="lt1"/>
              </a:solidFill>
              <a:latin typeface="Calibri"/>
              <a:ea typeface="Calibri"/>
              <a:cs typeface="Calibri"/>
              <a:sym typeface="Calibri"/>
            </a:endParaRPr>
          </a:p>
        </p:txBody>
      </p:sp>
      <p:sp>
        <p:nvSpPr>
          <p:cNvPr id="112" name="Google Shape;112;p1"/>
          <p:cNvSpPr/>
          <p:nvPr/>
        </p:nvSpPr>
        <p:spPr>
          <a:xfrm>
            <a:off x="5316927" y="2046318"/>
            <a:ext cx="1214980" cy="1304869"/>
          </a:xfrm>
          <a:prstGeom prst="ellipse">
            <a:avLst/>
          </a:prstGeom>
          <a:solidFill>
            <a:srgbClr val="990000"/>
          </a:solidFill>
          <a:ln w="12700"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13" name="Google Shape;113;p1"/>
          <p:cNvSpPr/>
          <p:nvPr/>
        </p:nvSpPr>
        <p:spPr>
          <a:xfrm>
            <a:off x="5503879" y="2247101"/>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16" name="Google Shape;116;p1"/>
          <p:cNvSpPr txBox="1"/>
          <p:nvPr/>
        </p:nvSpPr>
        <p:spPr>
          <a:xfrm>
            <a:off x="931070" y="10024919"/>
            <a:ext cx="841074"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Calibri"/>
                <a:ea typeface="Calibri"/>
                <a:cs typeface="Calibri"/>
                <a:sym typeface="Calibri"/>
              </a:rPr>
              <a:t>YEAR</a:t>
            </a:r>
            <a:endParaRPr/>
          </a:p>
        </p:txBody>
      </p:sp>
      <p:sp>
        <p:nvSpPr>
          <p:cNvPr id="117" name="Google Shape;117;p1"/>
          <p:cNvSpPr txBox="1"/>
          <p:nvPr/>
        </p:nvSpPr>
        <p:spPr>
          <a:xfrm>
            <a:off x="937257" y="10061768"/>
            <a:ext cx="841074"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800" b="1" dirty="0">
                <a:solidFill>
                  <a:schemeClr val="dk1"/>
                </a:solidFill>
                <a:latin typeface="Calibri"/>
                <a:cs typeface="Calibri"/>
                <a:sym typeface="Calibri"/>
              </a:rPr>
              <a:t>13</a:t>
            </a:r>
            <a:endParaRPr dirty="0"/>
          </a:p>
        </p:txBody>
      </p:sp>
      <p:sp>
        <p:nvSpPr>
          <p:cNvPr id="123" name="Google Shape;123;p1"/>
          <p:cNvSpPr/>
          <p:nvPr/>
        </p:nvSpPr>
        <p:spPr>
          <a:xfrm>
            <a:off x="5940397" y="15170302"/>
            <a:ext cx="1214980" cy="1304869"/>
          </a:xfrm>
          <a:prstGeom prst="ellipse">
            <a:avLst/>
          </a:prstGeom>
          <a:solidFill>
            <a:srgbClr val="99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24" name="Google Shape;124;p1"/>
          <p:cNvSpPr/>
          <p:nvPr/>
        </p:nvSpPr>
        <p:spPr>
          <a:xfrm>
            <a:off x="6116454" y="15362808"/>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pic>
        <p:nvPicPr>
          <p:cNvPr id="126" name="Google Shape;126;p1"/>
          <p:cNvPicPr preferRelativeResize="0"/>
          <p:nvPr/>
        </p:nvPicPr>
        <p:blipFill rotWithShape="1">
          <a:blip r:embed="rId3">
            <a:alphaModFix/>
          </a:blip>
          <a:srcRect l="10493" t="24406" r="7552" b="38978"/>
          <a:stretch/>
        </p:blipFill>
        <p:spPr>
          <a:xfrm>
            <a:off x="7080546" y="16164614"/>
            <a:ext cx="2355704" cy="813792"/>
          </a:xfrm>
          <a:prstGeom prst="rect">
            <a:avLst/>
          </a:prstGeom>
          <a:noFill/>
          <a:ln>
            <a:noFill/>
          </a:ln>
        </p:spPr>
      </p:pic>
      <p:sp>
        <p:nvSpPr>
          <p:cNvPr id="143" name="Google Shape;143;p1"/>
          <p:cNvSpPr txBox="1"/>
          <p:nvPr/>
        </p:nvSpPr>
        <p:spPr>
          <a:xfrm>
            <a:off x="762705" y="17147386"/>
            <a:ext cx="8234229" cy="523180"/>
          </a:xfrm>
          <a:prstGeom prst="rect">
            <a:avLst/>
          </a:prstGeom>
          <a:noFill/>
          <a:ln>
            <a:noFill/>
          </a:ln>
        </p:spPr>
        <p:txBody>
          <a:bodyPr spcFirstLastPara="1" wrap="square" lIns="91425" tIns="45700" rIns="91425" bIns="45700" anchor="t" anchorCtr="0">
            <a:spAutoFit/>
          </a:bodyPr>
          <a:lstStyle/>
          <a:p>
            <a:pPr lvl="0" algn="ctr"/>
            <a:r>
              <a:rPr lang="en-GB" dirty="0">
                <a:solidFill>
                  <a:schemeClr val="bg1"/>
                </a:solidFill>
                <a:latin typeface="Trebuchet MS" panose="020B0603020202020204" pitchFamily="34" charset="0"/>
              </a:rPr>
              <a:t>“The unexamined life is not worth living.”</a:t>
            </a:r>
            <a:br>
              <a:rPr lang="en-GB" sz="1200" dirty="0">
                <a:solidFill>
                  <a:schemeClr val="bg1"/>
                </a:solidFill>
                <a:latin typeface="Trebuchet MS" panose="020B0603020202020204" pitchFamily="34" charset="0"/>
              </a:rPr>
            </a:br>
            <a:r>
              <a:rPr lang="en-GB" dirty="0">
                <a:solidFill>
                  <a:schemeClr val="bg1"/>
                </a:solidFill>
                <a:latin typeface="Trebuchet MS" panose="020B0603020202020204" pitchFamily="34" charset="0"/>
              </a:rPr>
              <a:t>― </a:t>
            </a:r>
            <a:r>
              <a:rPr lang="en-GB" b="1" dirty="0">
                <a:solidFill>
                  <a:schemeClr val="bg1"/>
                </a:solidFill>
                <a:latin typeface="Trebuchet MS" panose="020B0603020202020204" pitchFamily="34" charset="0"/>
              </a:rPr>
              <a:t>Socrates</a:t>
            </a:r>
            <a:endParaRPr sz="1200" dirty="0">
              <a:solidFill>
                <a:schemeClr val="bg1"/>
              </a:solidFill>
              <a:latin typeface="Trebuchet MS" panose="020B0603020202020204" pitchFamily="34" charset="0"/>
              <a:cs typeface="Calibri" panose="020F0502020204030204" pitchFamily="34" charset="0"/>
            </a:endParaRPr>
          </a:p>
        </p:txBody>
      </p:sp>
      <p:sp>
        <p:nvSpPr>
          <p:cNvPr id="144" name="Google Shape;144;p1"/>
          <p:cNvSpPr/>
          <p:nvPr/>
        </p:nvSpPr>
        <p:spPr>
          <a:xfrm>
            <a:off x="4456889" y="344187"/>
            <a:ext cx="4950000" cy="5304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3200" dirty="0">
                <a:solidFill>
                  <a:srgbClr val="7F6000"/>
                </a:solidFill>
              </a:rPr>
              <a:t>A Level Philosophy</a:t>
            </a:r>
            <a:r>
              <a:rPr lang="en-GB" sz="3200" dirty="0">
                <a:solidFill>
                  <a:srgbClr val="7F6000"/>
                </a:solidFill>
                <a:latin typeface="Arial"/>
                <a:ea typeface="Arial"/>
                <a:cs typeface="Arial"/>
                <a:sym typeface="Arial"/>
              </a:rPr>
              <a:t> Curriculum Map</a:t>
            </a:r>
            <a:endParaRPr dirty="0"/>
          </a:p>
        </p:txBody>
      </p:sp>
      <p:sp>
        <p:nvSpPr>
          <p:cNvPr id="145" name="Google Shape;145;p1"/>
          <p:cNvSpPr txBox="1"/>
          <p:nvPr/>
        </p:nvSpPr>
        <p:spPr>
          <a:xfrm>
            <a:off x="6077374" y="15471293"/>
            <a:ext cx="885367"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800" b="1" dirty="0">
                <a:solidFill>
                  <a:schemeClr val="dk1"/>
                </a:solidFill>
                <a:latin typeface="Calibri"/>
                <a:cs typeface="Calibri"/>
                <a:sym typeface="Calibri"/>
              </a:rPr>
              <a:t>12</a:t>
            </a:r>
            <a:endParaRPr dirty="0"/>
          </a:p>
        </p:txBody>
      </p:sp>
      <p:sp>
        <p:nvSpPr>
          <p:cNvPr id="146" name="Google Shape;146;p1"/>
          <p:cNvSpPr txBox="1"/>
          <p:nvPr/>
        </p:nvSpPr>
        <p:spPr>
          <a:xfrm>
            <a:off x="6138555" y="15443134"/>
            <a:ext cx="841074"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Calibri"/>
                <a:ea typeface="Calibri"/>
                <a:cs typeface="Calibri"/>
                <a:sym typeface="Calibri"/>
              </a:rPr>
              <a:t>YEAR</a:t>
            </a:r>
            <a:endParaRPr/>
          </a:p>
        </p:txBody>
      </p:sp>
      <p:pic>
        <p:nvPicPr>
          <p:cNvPr id="147" name="Google Shape;147;p1" descr="Footprints"/>
          <p:cNvPicPr preferRelativeResize="0"/>
          <p:nvPr/>
        </p:nvPicPr>
        <p:blipFill rotWithShape="1">
          <a:blip r:embed="rId4">
            <a:alphaModFix/>
          </a:blip>
          <a:srcRect/>
          <a:stretch/>
        </p:blipFill>
        <p:spPr>
          <a:xfrm rot="-2683266">
            <a:off x="8539218" y="15397480"/>
            <a:ext cx="923779" cy="876488"/>
          </a:xfrm>
          <a:prstGeom prst="rect">
            <a:avLst/>
          </a:prstGeom>
          <a:noFill/>
          <a:ln>
            <a:noFill/>
          </a:ln>
        </p:spPr>
      </p:pic>
      <p:sp>
        <p:nvSpPr>
          <p:cNvPr id="159" name="Google Shape;159;p1"/>
          <p:cNvSpPr/>
          <p:nvPr/>
        </p:nvSpPr>
        <p:spPr>
          <a:xfrm>
            <a:off x="191881" y="231816"/>
            <a:ext cx="5278953" cy="1546537"/>
          </a:xfrm>
          <a:prstGeom prst="rect">
            <a:avLst/>
          </a:prstGeom>
          <a:noFill/>
          <a:ln>
            <a:noFill/>
          </a:ln>
        </p:spPr>
        <p:txBody>
          <a:bodyPr spcFirstLastPara="1" wrap="square" lIns="91425" tIns="45700" rIns="91425" bIns="45700" anchor="t" anchorCtr="0">
            <a:spAutoFit/>
          </a:bodyPr>
          <a:lstStyle/>
          <a:p>
            <a:pPr lvl="0" algn="just"/>
            <a:r>
              <a:rPr lang="en-GB" sz="1050" b="1" u="sng" dirty="0">
                <a:solidFill>
                  <a:schemeClr val="tx1"/>
                </a:solidFill>
                <a:latin typeface="Trebuchet MS" panose="020B0603020202020204" pitchFamily="34" charset="0"/>
                <a:ea typeface="Calibri"/>
                <a:cs typeface="Calibri"/>
                <a:sym typeface="Calibri"/>
              </a:rPr>
              <a:t>Rationale:</a:t>
            </a:r>
            <a:r>
              <a:rPr lang="en-GB" sz="1050" b="1" dirty="0">
                <a:solidFill>
                  <a:schemeClr val="tx1"/>
                </a:solidFill>
                <a:latin typeface="Trebuchet MS" panose="020B0603020202020204" pitchFamily="34" charset="0"/>
                <a:ea typeface="Calibri"/>
                <a:cs typeface="Calibri"/>
                <a:sym typeface="Calibri"/>
              </a:rPr>
              <a:t> </a:t>
            </a:r>
            <a:r>
              <a:rPr lang="en-GB" sz="1050" dirty="0">
                <a:latin typeface="Trebuchet MS" panose="020B0603020202020204" pitchFamily="34" charset="0"/>
              </a:rPr>
              <a:t>The </a:t>
            </a:r>
            <a:r>
              <a:rPr lang="en-GB" sz="1050" dirty="0" err="1">
                <a:latin typeface="Trebuchet MS" panose="020B0603020202020204" pitchFamily="34" charset="0"/>
              </a:rPr>
              <a:t>Eduqas</a:t>
            </a:r>
            <a:r>
              <a:rPr lang="en-GB" sz="1050" dirty="0">
                <a:latin typeface="Trebuchet MS" panose="020B0603020202020204" pitchFamily="34" charset="0"/>
              </a:rPr>
              <a:t> A Level in Religious Studies offers students a unique opportunity to explore some of the most profound questions that have shaped human thought and society. Through the study of </a:t>
            </a:r>
            <a:r>
              <a:rPr lang="en-GB" sz="1050" b="1" dirty="0">
                <a:latin typeface="Trebuchet MS" panose="020B0603020202020204" pitchFamily="34" charset="0"/>
              </a:rPr>
              <a:t>Philosophy of Religion</a:t>
            </a:r>
            <a:r>
              <a:rPr lang="en-GB" sz="1050" dirty="0">
                <a:latin typeface="Trebuchet MS" panose="020B0603020202020204" pitchFamily="34" charset="0"/>
              </a:rPr>
              <a:t>, </a:t>
            </a:r>
            <a:r>
              <a:rPr lang="en-GB" sz="1050" b="1" dirty="0">
                <a:latin typeface="Trebuchet MS" panose="020B0603020202020204" pitchFamily="34" charset="0"/>
              </a:rPr>
              <a:t>Religion and Ethics</a:t>
            </a:r>
            <a:r>
              <a:rPr lang="en-GB" sz="1050" dirty="0">
                <a:latin typeface="Trebuchet MS" panose="020B0603020202020204" pitchFamily="34" charset="0"/>
              </a:rPr>
              <a:t>, and </a:t>
            </a:r>
            <a:r>
              <a:rPr lang="en-GB" sz="1050" b="1" dirty="0">
                <a:latin typeface="Trebuchet MS" panose="020B0603020202020204" pitchFamily="34" charset="0"/>
              </a:rPr>
              <a:t>Christianity</a:t>
            </a:r>
            <a:r>
              <a:rPr lang="en-GB" sz="1050" dirty="0">
                <a:latin typeface="Trebuchet MS" panose="020B0603020202020204" pitchFamily="34" charset="0"/>
              </a:rPr>
              <a:t>, learners develop a deep understanding of belief systems, moral reasoning, and the historical and cultural impact of religion. Philosophy encourages independent thought and respectful engagement with diverse perspectives. In addition, it helps students reflect on their own values and beliefs in light of philosophical and ethical inquiry and offers a rigorous academic challenge that prepares learners for university-level study and beyond.</a:t>
            </a:r>
            <a:endParaRPr sz="1050" dirty="0">
              <a:solidFill>
                <a:srgbClr val="595959"/>
              </a:solidFill>
              <a:latin typeface="Trebuchet MS" panose="020B0603020202020204" pitchFamily="34" charset="0"/>
              <a:ea typeface="Calibri"/>
              <a:cs typeface="Calibri"/>
              <a:sym typeface="Calibri"/>
            </a:endParaRPr>
          </a:p>
        </p:txBody>
      </p:sp>
      <p:pic>
        <p:nvPicPr>
          <p:cNvPr id="164" name="Google Shape;164;p1"/>
          <p:cNvPicPr preferRelativeResize="0"/>
          <p:nvPr/>
        </p:nvPicPr>
        <p:blipFill rotWithShape="1">
          <a:blip r:embed="rId5">
            <a:alphaModFix/>
          </a:blip>
          <a:srcRect r="5163" b="21573"/>
          <a:stretch/>
        </p:blipFill>
        <p:spPr>
          <a:xfrm>
            <a:off x="245195" y="2151194"/>
            <a:ext cx="1279682" cy="1287772"/>
          </a:xfrm>
          <a:prstGeom prst="rect">
            <a:avLst/>
          </a:prstGeom>
          <a:noFill/>
          <a:ln>
            <a:noFill/>
          </a:ln>
        </p:spPr>
      </p:pic>
      <p:sp>
        <p:nvSpPr>
          <p:cNvPr id="165" name="Google Shape;165;p1"/>
          <p:cNvSpPr/>
          <p:nvPr/>
        </p:nvSpPr>
        <p:spPr>
          <a:xfrm rot="-5400000">
            <a:off x="1021637" y="2415646"/>
            <a:ext cx="938427" cy="735967"/>
          </a:xfrm>
          <a:prstGeom prst="triangle">
            <a:avLst>
              <a:gd name="adj" fmla="val 50000"/>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66" name="Google Shape;166;p1"/>
          <p:cNvSpPr txBox="1"/>
          <p:nvPr/>
        </p:nvSpPr>
        <p:spPr>
          <a:xfrm>
            <a:off x="3932476" y="15475057"/>
            <a:ext cx="1681318" cy="861734"/>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1 – Philosophy component</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Arguments for the Existence of God and Challenges to Religious Belief</a:t>
            </a:r>
          </a:p>
        </p:txBody>
      </p:sp>
      <p:pic>
        <p:nvPicPr>
          <p:cNvPr id="245" name="Google Shape;245;p1" descr="Graduation cap"/>
          <p:cNvPicPr preferRelativeResize="0"/>
          <p:nvPr/>
        </p:nvPicPr>
        <p:blipFill rotWithShape="1">
          <a:blip r:embed="rId6">
            <a:alphaModFix/>
          </a:blip>
          <a:srcRect/>
          <a:stretch/>
        </p:blipFill>
        <p:spPr>
          <a:xfrm>
            <a:off x="220510" y="1898178"/>
            <a:ext cx="667649" cy="667649"/>
          </a:xfrm>
          <a:prstGeom prst="rect">
            <a:avLst/>
          </a:prstGeom>
          <a:noFill/>
          <a:ln>
            <a:noFill/>
          </a:ln>
        </p:spPr>
      </p:pic>
      <p:pic>
        <p:nvPicPr>
          <p:cNvPr id="1026" name="Picture 2" descr="St. Anthony's Girls' Catholic Academ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65143" y="1195241"/>
            <a:ext cx="1065681" cy="119655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vision Icon 348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03082" y="3307986"/>
            <a:ext cx="1089077" cy="1089077"/>
          </a:xfrm>
          <a:prstGeom prst="rect">
            <a:avLst/>
          </a:prstGeom>
          <a:noFill/>
          <a:extLst>
            <a:ext uri="{909E8E84-426E-40DD-AFC4-6F175D3DCCD1}">
              <a14:hiddenFill xmlns:a14="http://schemas.microsoft.com/office/drawing/2010/main">
                <a:solidFill>
                  <a:srgbClr val="FFFFFF"/>
                </a:solidFill>
              </a14:hiddenFill>
            </a:ext>
          </a:extLst>
        </p:spPr>
      </p:pic>
      <p:cxnSp>
        <p:nvCxnSpPr>
          <p:cNvPr id="182" name="Google Shape;128;p1"/>
          <p:cNvCxnSpPr>
            <a:cxnSpLocks/>
          </p:cNvCxnSpPr>
          <p:nvPr/>
        </p:nvCxnSpPr>
        <p:spPr>
          <a:xfrm>
            <a:off x="3874396" y="15318346"/>
            <a:ext cx="239950" cy="460281"/>
          </a:xfrm>
          <a:prstGeom prst="straightConnector1">
            <a:avLst/>
          </a:prstGeom>
          <a:noFill/>
          <a:ln w="19050" cap="flat" cmpd="sng">
            <a:solidFill>
              <a:srgbClr val="990000"/>
            </a:solidFill>
            <a:prstDash val="solid"/>
            <a:miter lim="800000"/>
            <a:headEnd type="none" w="sm" len="sm"/>
            <a:tailEnd type="oval" w="med" len="med"/>
          </a:ln>
        </p:spPr>
      </p:cxnSp>
      <p:sp>
        <p:nvSpPr>
          <p:cNvPr id="189" name="Google Shape;167;p1"/>
          <p:cNvSpPr txBox="1"/>
          <p:nvPr/>
        </p:nvSpPr>
        <p:spPr>
          <a:xfrm>
            <a:off x="3295979" y="13335238"/>
            <a:ext cx="1600292"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2 – Philosophy component </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Religious Experience and Religious Language</a:t>
            </a:r>
          </a:p>
        </p:txBody>
      </p:sp>
      <p:sp>
        <p:nvSpPr>
          <p:cNvPr id="213" name="Google Shape;167;p1"/>
          <p:cNvSpPr txBox="1"/>
          <p:nvPr/>
        </p:nvSpPr>
        <p:spPr>
          <a:xfrm>
            <a:off x="2803643" y="11124873"/>
            <a:ext cx="1668198"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3 – Ethics component</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Ethical Thought and Deontological Ethics</a:t>
            </a:r>
          </a:p>
        </p:txBody>
      </p:sp>
      <p:pic>
        <p:nvPicPr>
          <p:cNvPr id="1036" name="Picture 12" descr="sick Icon 37473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1923" y="9581329"/>
            <a:ext cx="2187248" cy="1954052"/>
          </a:xfrm>
          <a:prstGeom prst="rect">
            <a:avLst/>
          </a:prstGeom>
          <a:noFill/>
          <a:extLst>
            <a:ext uri="{909E8E84-426E-40DD-AFC4-6F175D3DCCD1}">
              <a14:hiddenFill xmlns:a14="http://schemas.microsoft.com/office/drawing/2010/main">
                <a:solidFill>
                  <a:srgbClr val="FFFFFF"/>
                </a:solidFill>
              </a14:hiddenFill>
            </a:ext>
          </a:extLst>
        </p:spPr>
      </p:pic>
      <p:cxnSp>
        <p:nvCxnSpPr>
          <p:cNvPr id="223" name="Google Shape;128;p1"/>
          <p:cNvCxnSpPr>
            <a:cxnSpLocks/>
          </p:cNvCxnSpPr>
          <p:nvPr/>
        </p:nvCxnSpPr>
        <p:spPr>
          <a:xfrm flipV="1">
            <a:off x="4744171" y="12870330"/>
            <a:ext cx="790827" cy="431324"/>
          </a:xfrm>
          <a:prstGeom prst="straightConnector1">
            <a:avLst/>
          </a:prstGeom>
          <a:noFill/>
          <a:ln w="19050" cap="flat" cmpd="sng">
            <a:solidFill>
              <a:srgbClr val="990000"/>
            </a:solidFill>
            <a:prstDash val="solid"/>
            <a:miter lim="800000"/>
            <a:headEnd type="none" w="sm" len="sm"/>
            <a:tailEnd type="oval" w="med" len="med"/>
          </a:ln>
        </p:spPr>
      </p:cxnSp>
      <p:pic>
        <p:nvPicPr>
          <p:cNvPr id="1044" name="Picture 20" descr="Community Icon 36597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82980" y="14093516"/>
            <a:ext cx="1116887" cy="1116887"/>
          </a:xfrm>
          <a:prstGeom prst="rect">
            <a:avLst/>
          </a:prstGeom>
          <a:noFill/>
          <a:extLst>
            <a:ext uri="{909E8E84-426E-40DD-AFC4-6F175D3DCCD1}">
              <a14:hiddenFill xmlns:a14="http://schemas.microsoft.com/office/drawing/2010/main">
                <a:solidFill>
                  <a:srgbClr val="FFFFFF"/>
                </a:solidFill>
              </a14:hiddenFill>
            </a:ext>
          </a:extLst>
        </p:spPr>
      </p:pic>
      <p:cxnSp>
        <p:nvCxnSpPr>
          <p:cNvPr id="232" name="Google Shape;128;p1"/>
          <p:cNvCxnSpPr>
            <a:cxnSpLocks/>
          </p:cNvCxnSpPr>
          <p:nvPr/>
        </p:nvCxnSpPr>
        <p:spPr>
          <a:xfrm flipH="1">
            <a:off x="4346857" y="10791370"/>
            <a:ext cx="307787" cy="521672"/>
          </a:xfrm>
          <a:prstGeom prst="straightConnector1">
            <a:avLst/>
          </a:prstGeom>
          <a:noFill/>
          <a:ln w="19050" cap="flat" cmpd="sng">
            <a:solidFill>
              <a:srgbClr val="990000"/>
            </a:solidFill>
            <a:prstDash val="solid"/>
            <a:miter lim="800000"/>
            <a:headEnd type="none" w="sm" len="sm"/>
            <a:tailEnd type="oval" w="med" len="med"/>
          </a:ln>
        </p:spPr>
      </p:cxnSp>
      <p:sp>
        <p:nvSpPr>
          <p:cNvPr id="244" name="Google Shape;166;p1"/>
          <p:cNvSpPr txBox="1"/>
          <p:nvPr/>
        </p:nvSpPr>
        <p:spPr>
          <a:xfrm>
            <a:off x="2257477" y="8987613"/>
            <a:ext cx="1719517"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1  - Ethics component</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Teleological Ethics and Free Will and Determinism</a:t>
            </a:r>
          </a:p>
        </p:txBody>
      </p:sp>
      <p:pic>
        <p:nvPicPr>
          <p:cNvPr id="1052" name="Picture 28" descr="world Icon 162768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6573" y="15814458"/>
            <a:ext cx="1058728" cy="1058728"/>
          </a:xfrm>
          <a:prstGeom prst="rect">
            <a:avLst/>
          </a:prstGeom>
          <a:noFill/>
          <a:extLst>
            <a:ext uri="{909E8E84-426E-40DD-AFC4-6F175D3DCCD1}">
              <a14:hiddenFill xmlns:a14="http://schemas.microsoft.com/office/drawing/2010/main">
                <a:solidFill>
                  <a:srgbClr val="FFFFFF"/>
                </a:solidFill>
              </a14:hiddenFill>
            </a:ext>
          </a:extLst>
        </p:spPr>
      </p:pic>
      <p:cxnSp>
        <p:nvCxnSpPr>
          <p:cNvPr id="256" name="Google Shape;128;p1"/>
          <p:cNvCxnSpPr>
            <a:cxnSpLocks/>
          </p:cNvCxnSpPr>
          <p:nvPr/>
        </p:nvCxnSpPr>
        <p:spPr>
          <a:xfrm flipH="1">
            <a:off x="3702354" y="8687772"/>
            <a:ext cx="230122" cy="543092"/>
          </a:xfrm>
          <a:prstGeom prst="straightConnector1">
            <a:avLst/>
          </a:prstGeom>
          <a:noFill/>
          <a:ln w="19050" cap="flat" cmpd="sng">
            <a:solidFill>
              <a:srgbClr val="990000"/>
            </a:solidFill>
            <a:prstDash val="solid"/>
            <a:miter lim="800000"/>
            <a:headEnd type="none" w="sm" len="sm"/>
            <a:tailEnd type="oval" w="med" len="med"/>
          </a:ln>
        </p:spPr>
      </p:cxnSp>
      <p:sp>
        <p:nvSpPr>
          <p:cNvPr id="262" name="Google Shape;167;p1"/>
          <p:cNvSpPr txBox="1"/>
          <p:nvPr/>
        </p:nvSpPr>
        <p:spPr>
          <a:xfrm>
            <a:off x="4634805" y="6813157"/>
            <a:ext cx="2047143"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2 – Christianity component </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Religious Figures and Sacred Texts and Religious Concepts and Religious Life</a:t>
            </a:r>
          </a:p>
        </p:txBody>
      </p:sp>
      <p:sp>
        <p:nvSpPr>
          <p:cNvPr id="263" name="Google Shape;167;p1"/>
          <p:cNvSpPr txBox="1"/>
          <p:nvPr/>
        </p:nvSpPr>
        <p:spPr>
          <a:xfrm>
            <a:off x="2596787" y="4645067"/>
            <a:ext cx="2270277"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3 – Christianity component</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Significant Social Developments in Religious Thought and Religious Practices</a:t>
            </a:r>
          </a:p>
        </p:txBody>
      </p:sp>
      <p:cxnSp>
        <p:nvCxnSpPr>
          <p:cNvPr id="264" name="Google Shape;128;p1"/>
          <p:cNvCxnSpPr>
            <a:cxnSpLocks/>
          </p:cNvCxnSpPr>
          <p:nvPr/>
        </p:nvCxnSpPr>
        <p:spPr>
          <a:xfrm flipH="1">
            <a:off x="6681948" y="6443330"/>
            <a:ext cx="560885" cy="383351"/>
          </a:xfrm>
          <a:prstGeom prst="straightConnector1">
            <a:avLst/>
          </a:prstGeom>
          <a:noFill/>
          <a:ln w="19050" cap="flat" cmpd="sng">
            <a:solidFill>
              <a:srgbClr val="990000"/>
            </a:solidFill>
            <a:prstDash val="solid"/>
            <a:miter lim="800000"/>
            <a:headEnd type="none" w="sm" len="sm"/>
            <a:tailEnd type="oval" w="med" len="med"/>
          </a:ln>
        </p:spPr>
      </p:cxnSp>
      <p:pic>
        <p:nvPicPr>
          <p:cNvPr id="1068" name="Picture 44" descr="exam Icon 37800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1742" y="1108865"/>
            <a:ext cx="860666" cy="86066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he Trump administration&amp;#39;s approach to diversity in ..."/>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704" y="17097053"/>
            <a:ext cx="906863" cy="545266"/>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4" descr="The Trump administration&amp;#39;s approach to diversity in ..."/>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71480" y="17087150"/>
            <a:ext cx="906863" cy="545266"/>
          </a:xfrm>
          <a:prstGeom prst="rect">
            <a:avLst/>
          </a:prstGeom>
          <a:noFill/>
          <a:extLst>
            <a:ext uri="{909E8E84-426E-40DD-AFC4-6F175D3DCCD1}">
              <a14:hiddenFill xmlns:a14="http://schemas.microsoft.com/office/drawing/2010/main">
                <a:solidFill>
                  <a:srgbClr val="FFFFFF"/>
                </a:solidFill>
              </a14:hiddenFill>
            </a:ext>
          </a:extLst>
        </p:spPr>
      </p:pic>
      <p:sp>
        <p:nvSpPr>
          <p:cNvPr id="106" name="Google Shape;120;p1"/>
          <p:cNvSpPr txBox="1"/>
          <p:nvPr/>
        </p:nvSpPr>
        <p:spPr>
          <a:xfrm>
            <a:off x="5429340" y="2542772"/>
            <a:ext cx="1022113"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900" b="1" dirty="0">
                <a:solidFill>
                  <a:schemeClr val="dk1"/>
                </a:solidFill>
                <a:latin typeface="Calibri"/>
                <a:cs typeface="Calibri"/>
                <a:sym typeface="Calibri"/>
              </a:rPr>
              <a:t>FINAL EXAM PREPARATION</a:t>
            </a:r>
          </a:p>
        </p:txBody>
      </p:sp>
      <p:pic>
        <p:nvPicPr>
          <p:cNvPr id="6" name="Picture 6" descr="Abortion, baby, pregnant icon - Download on Iconfind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6250" y="11946681"/>
            <a:ext cx="975792" cy="9757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Clipart - Mental health icon"/>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9409" y="7790774"/>
            <a:ext cx="988968" cy="117466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The National Black Catholic Congress Releases Its New ..."/>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71642" y="5539788"/>
            <a:ext cx="1912262" cy="1274841"/>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4" descr="Calvary, christian, easter, egg, happy easter, holidays ..."/>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7518" y="3647940"/>
            <a:ext cx="1224967" cy="1224967"/>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2078745" y="14140000"/>
            <a:ext cx="4458343" cy="1169551"/>
          </a:xfrm>
          <a:prstGeom prst="rect">
            <a:avLst/>
          </a:prstGeom>
        </p:spPr>
        <p:txBody>
          <a:bodyPr wrap="square">
            <a:spAutoFit/>
          </a:bodyPr>
          <a:lstStyle/>
          <a:p>
            <a:pPr lvl="0"/>
            <a:r>
              <a:rPr lang="en-GB" sz="1000" dirty="0">
                <a:latin typeface="Trebuchet MS" panose="020B0603020202020204" pitchFamily="34" charset="0"/>
              </a:rPr>
              <a:t>We begin with our Philosophy component. This theme considers how the philosophy of religion has, over time, influenced and been influenced by developments in religious beliefs and practices. We begin with the origin of the world and different philosophical arguments for it’s existence. Once this is established, we raise the question who is to blame for evil and suffering in the world and how this leads to atheism and agnosticism, raising important questions such as; is religion just in the mind?</a:t>
            </a:r>
            <a:endParaRPr lang="en-GB" sz="900" i="1" dirty="0">
              <a:latin typeface="Trebuchet MS" panose="020B0603020202020204" pitchFamily="34" charset="0"/>
              <a:ea typeface="Calibri" panose="020F0502020204030204" pitchFamily="34" charset="0"/>
              <a:cs typeface="Times New Roman" panose="02020603050405020304" pitchFamily="18" charset="0"/>
            </a:endParaRPr>
          </a:p>
        </p:txBody>
      </p:sp>
      <p:sp>
        <p:nvSpPr>
          <p:cNvPr id="26" name="Rectangle 25"/>
          <p:cNvSpPr/>
          <p:nvPr/>
        </p:nvSpPr>
        <p:spPr>
          <a:xfrm>
            <a:off x="1830726" y="7819495"/>
            <a:ext cx="5826890" cy="903902"/>
          </a:xfrm>
          <a:prstGeom prst="rect">
            <a:avLst/>
          </a:prstGeom>
        </p:spPr>
        <p:txBody>
          <a:bodyPr wrap="square">
            <a:spAutoFit/>
          </a:bodyPr>
          <a:lstStyle/>
          <a:p>
            <a:pPr>
              <a:lnSpc>
                <a:spcPct val="107000"/>
              </a:lnSpc>
              <a:spcAft>
                <a:spcPts val="800"/>
              </a:spcAft>
            </a:pPr>
            <a:r>
              <a:rPr lang="en-GB" sz="1000" dirty="0">
                <a:latin typeface="Trebuchet MS" panose="020B0603020202020204" pitchFamily="34" charset="0"/>
                <a:ea typeface="Calibri" panose="020F0502020204030204" pitchFamily="34" charset="0"/>
                <a:cs typeface="Times New Roman" panose="02020603050405020304" pitchFamily="18" charset="0"/>
              </a:rPr>
              <a:t>Developing our ethical understanding we now examine systems that use consequences as a deciding factor with specific reference to Situation Ethics and Utilitarianism. We finish this component by looking at the opposing views of Free Will and determinism. Is it pointless even having ethical systems if all our actions are determined by an omnipotent, omniscient God, we investigate this fatalist question!</a:t>
            </a:r>
          </a:p>
        </p:txBody>
      </p:sp>
      <p:sp>
        <p:nvSpPr>
          <p:cNvPr id="27" name="Rectangle 26"/>
          <p:cNvSpPr/>
          <p:nvPr/>
        </p:nvSpPr>
        <p:spPr>
          <a:xfrm>
            <a:off x="2344383" y="5571139"/>
            <a:ext cx="5269179" cy="1068562"/>
          </a:xfrm>
          <a:prstGeom prst="rect">
            <a:avLst/>
          </a:prstGeom>
        </p:spPr>
        <p:txBody>
          <a:bodyPr wrap="square">
            <a:spAutoFit/>
          </a:bodyPr>
          <a:lstStyle/>
          <a:p>
            <a:pPr>
              <a:lnSpc>
                <a:spcPct val="107000"/>
              </a:lnSpc>
              <a:spcAft>
                <a:spcPts val="800"/>
              </a:spcAft>
            </a:pPr>
            <a:r>
              <a:rPr lang="en-GB" sz="1000" i="1" dirty="0">
                <a:latin typeface="Trebuchet MS" panose="020B0603020202020204" pitchFamily="34" charset="0"/>
                <a:ea typeface="Calibri" panose="020F0502020204030204" pitchFamily="34" charset="0"/>
                <a:cs typeface="Times New Roman" panose="02020603050405020304" pitchFamily="18" charset="0"/>
              </a:rPr>
              <a:t>We begin our final component of Christianity, we explore </a:t>
            </a:r>
            <a:r>
              <a:rPr lang="en-GB" sz="1000" dirty="0">
                <a:latin typeface="Trebuchet MS" panose="020B0603020202020204" pitchFamily="34" charset="0"/>
              </a:rPr>
              <a:t>religious beliefs, values and teachings, in their interconnections and as they vary historically and in the contemporary world, including those linked to the nature and existence of God, We will utilise sources of wisdom and authority, leading to practices that shape and express religious identity, including the diversity of practice within a tradition as well as significant social and historical developments in theology or religious thought.</a:t>
            </a:r>
            <a:endParaRPr lang="en-GB" sz="1000" i="1" dirty="0">
              <a:latin typeface="Trebuchet MS" panose="020B0603020202020204" pitchFamily="34" charset="0"/>
              <a:ea typeface="Calibri" panose="020F0502020204030204" pitchFamily="34" charset="0"/>
              <a:cs typeface="Times New Roman" panose="02020603050405020304" pitchFamily="18" charset="0"/>
            </a:endParaRPr>
          </a:p>
        </p:txBody>
      </p:sp>
      <p:sp>
        <p:nvSpPr>
          <p:cNvPr id="28" name="Rectangle 27"/>
          <p:cNvSpPr/>
          <p:nvPr/>
        </p:nvSpPr>
        <p:spPr>
          <a:xfrm>
            <a:off x="1325902" y="3361086"/>
            <a:ext cx="4666173" cy="903902"/>
          </a:xfrm>
          <a:prstGeom prst="rect">
            <a:avLst/>
          </a:prstGeom>
        </p:spPr>
        <p:txBody>
          <a:bodyPr wrap="square">
            <a:spAutoFit/>
          </a:bodyPr>
          <a:lstStyle/>
          <a:p>
            <a:pPr>
              <a:lnSpc>
                <a:spcPct val="107000"/>
              </a:lnSpc>
              <a:spcAft>
                <a:spcPts val="800"/>
              </a:spcAft>
            </a:pPr>
            <a:r>
              <a:rPr lang="en-GB" sz="1000" dirty="0">
                <a:latin typeface="Trebuchet MS" panose="020B0603020202020204" pitchFamily="34" charset="0"/>
                <a:ea typeface="Calibri" panose="020F0502020204030204" pitchFamily="34" charset="0"/>
                <a:cs typeface="Times New Roman" panose="02020603050405020304" pitchFamily="18" charset="0"/>
              </a:rPr>
              <a:t>Our final module examines the </a:t>
            </a:r>
            <a:r>
              <a:rPr lang="en-GB" sz="1000" dirty="0">
                <a:latin typeface="Trebuchet MS" panose="020B0603020202020204" pitchFamily="34" charset="0"/>
              </a:rPr>
              <a:t>relationship between religion and society, for example: the relationship between religious and other forms of identity; religion, equality and discrimination; religious freedom. Furthermore, we finish our learning by examining how all these Christian beliefs are demonstrated and lived out in practice. </a:t>
            </a:r>
            <a:endParaRPr lang="en-GB" sz="1000" dirty="0">
              <a:latin typeface="Trebuchet MS" panose="020B0603020202020204" pitchFamily="34" charset="0"/>
              <a:ea typeface="Calibri" panose="020F0502020204030204" pitchFamily="34" charset="0"/>
              <a:cs typeface="Times New Roman" panose="02020603050405020304" pitchFamily="18" charset="0"/>
            </a:endParaRPr>
          </a:p>
        </p:txBody>
      </p:sp>
      <p:sp>
        <p:nvSpPr>
          <p:cNvPr id="109" name="Rectangle 108">
            <a:extLst>
              <a:ext uri="{FF2B5EF4-FFF2-40B4-BE49-F238E27FC236}">
                <a16:creationId xmlns:a16="http://schemas.microsoft.com/office/drawing/2014/main" id="{7123E54C-E512-47E1-9D2B-A3B8AF6A8D84}"/>
              </a:ext>
            </a:extLst>
          </p:cNvPr>
          <p:cNvSpPr/>
          <p:nvPr/>
        </p:nvSpPr>
        <p:spPr>
          <a:xfrm>
            <a:off x="2307697" y="12065528"/>
            <a:ext cx="5035529" cy="707886"/>
          </a:xfrm>
          <a:prstGeom prst="rect">
            <a:avLst/>
          </a:prstGeom>
        </p:spPr>
        <p:txBody>
          <a:bodyPr wrap="square">
            <a:spAutoFit/>
          </a:bodyPr>
          <a:lstStyle/>
          <a:p>
            <a:pPr lvl="0"/>
            <a:r>
              <a:rPr lang="en-GB" sz="1000" dirty="0">
                <a:latin typeface="Trebuchet MS" panose="020B0603020202020204" pitchFamily="34" charset="0"/>
                <a:cs typeface="Calibri Light" panose="020F0302020204030204" pitchFamily="34" charset="0"/>
              </a:rPr>
              <a:t>This module progresses our philosophical thinking further and highlights the examples and questions surrounding religious experience and whether this is proof of God’s existence. We finish the Philosophy theme by examining how we can talk about religion and whether is it viable to do so. </a:t>
            </a:r>
          </a:p>
        </p:txBody>
      </p:sp>
      <p:sp>
        <p:nvSpPr>
          <p:cNvPr id="110" name="Rectangle 109">
            <a:extLst>
              <a:ext uri="{FF2B5EF4-FFF2-40B4-BE49-F238E27FC236}">
                <a16:creationId xmlns:a16="http://schemas.microsoft.com/office/drawing/2014/main" id="{B18DE6A4-E99B-4662-BFF9-9677EBF5AE9F}"/>
              </a:ext>
            </a:extLst>
          </p:cNvPr>
          <p:cNvSpPr/>
          <p:nvPr/>
        </p:nvSpPr>
        <p:spPr>
          <a:xfrm>
            <a:off x="2749510" y="9914670"/>
            <a:ext cx="5075961" cy="861774"/>
          </a:xfrm>
          <a:prstGeom prst="rect">
            <a:avLst/>
          </a:prstGeom>
        </p:spPr>
        <p:txBody>
          <a:bodyPr wrap="square">
            <a:spAutoFit/>
          </a:bodyPr>
          <a:lstStyle/>
          <a:p>
            <a:pPr lvl="0"/>
            <a:r>
              <a:rPr lang="en-GB" sz="1000" dirty="0">
                <a:latin typeface="Trebuchet MS" panose="020B0603020202020204" pitchFamily="34" charset="0"/>
                <a:cs typeface="Calibri Light" panose="020F0302020204030204" pitchFamily="34" charset="0"/>
              </a:rPr>
              <a:t>This final module of Year 12 examines our ethical component, and the practical ways we decide how to live our lives. We begin with examining some systems that use God as a source of morality and also an atheist ethical system. We connect our learning on religious language by investigating meta-ethics. This leads onto our exploration of Aquinas’ Natural Law and it’s developments. </a:t>
            </a:r>
          </a:p>
        </p:txBody>
      </p:sp>
      <p:cxnSp>
        <p:nvCxnSpPr>
          <p:cNvPr id="246" name="Google Shape;246;p1"/>
          <p:cNvCxnSpPr>
            <a:cxnSpLocks/>
          </p:cNvCxnSpPr>
          <p:nvPr/>
        </p:nvCxnSpPr>
        <p:spPr>
          <a:xfrm>
            <a:off x="4547136" y="4200709"/>
            <a:ext cx="225999" cy="579042"/>
          </a:xfrm>
          <a:prstGeom prst="straightConnector1">
            <a:avLst/>
          </a:prstGeom>
          <a:noFill/>
          <a:ln w="19050" cap="flat" cmpd="sng">
            <a:solidFill>
              <a:srgbClr val="990000"/>
            </a:solidFill>
            <a:prstDash val="solid"/>
            <a:miter lim="800000"/>
            <a:headEnd type="none" w="sm" len="sm"/>
            <a:tailEnd type="oval" w="med" len="med"/>
          </a:ln>
        </p:spPr>
      </p:cxn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625</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Peachey</dc:creator>
  <cp:lastModifiedBy>David Harrison</cp:lastModifiedBy>
  <cp:revision>58</cp:revision>
  <dcterms:created xsi:type="dcterms:W3CDTF">2018-02-08T08:28:53Z</dcterms:created>
  <dcterms:modified xsi:type="dcterms:W3CDTF">2025-09-25T06:52:25Z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0x0101007765C06C18099B4391E1A22486FDDE02</vt:lpwstr>
  </property>
</Properties>
</file>