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9720263" cy="17640300"/>
  <p:notesSz cx="6797675" cy="99266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5556">
          <p15:clr>
            <a:srgbClr val="000000"/>
          </p15:clr>
        </p15:guide>
        <p15:guide id="2" pos="3061">
          <p15:clr>
            <a:srgbClr val="000000"/>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7" roundtripDataSignature="AMtx7miKZZgej55zQ+anY41ygdfCSiekZ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2418" y="54"/>
      </p:cViewPr>
      <p:guideLst>
        <p:guide orient="horz" pos="5556"/>
        <p:guide pos="306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notesMaster" Target="notesMasters/notesMaster1.xml"/><Relationship Id="rId7" Type="http://customschemas.google.com/relationships/presentationmetadata" Target="metadata"/><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ableStyles" Target="tableStyles.xml"/><Relationship Id="rId10" Type="http://schemas.openxmlformats.org/officeDocument/2006/relationships/theme" Target="theme/theme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46400" cy="4968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49688" y="0"/>
            <a:ext cx="2946400" cy="4968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2476500" y="1241425"/>
            <a:ext cx="184467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9450" y="4776788"/>
            <a:ext cx="5438775" cy="3908425"/>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21"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21"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21"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21"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21"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21"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21"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21"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21"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429750"/>
            <a:ext cx="2946400" cy="496888"/>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49688" y="9429750"/>
            <a:ext cx="2946400" cy="496888"/>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2476500" y="1241425"/>
            <a:ext cx="184467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79450" y="4776788"/>
            <a:ext cx="5438775" cy="39084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7" name="Google Shape;87;p1:notes"/>
          <p:cNvSpPr txBox="1">
            <a:spLocks noGrp="1"/>
          </p:cNvSpPr>
          <p:nvPr>
            <p:ph type="sldNum" idx="12"/>
          </p:nvPr>
        </p:nvSpPr>
        <p:spPr>
          <a:xfrm>
            <a:off x="3849688" y="9429750"/>
            <a:ext cx="2946400" cy="496888"/>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3"/>
          <p:cNvSpPr txBox="1">
            <a:spLocks noGrp="1"/>
          </p:cNvSpPr>
          <p:nvPr>
            <p:ph type="ctrTitle"/>
          </p:nvPr>
        </p:nvSpPr>
        <p:spPr>
          <a:xfrm>
            <a:off x="729020" y="2886967"/>
            <a:ext cx="8262224" cy="6141438"/>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378"/>
              <a:buFont typeface="Calibri"/>
              <a:buNone/>
              <a:defRPr sz="6378"/>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3"/>
          <p:cNvSpPr txBox="1">
            <a:spLocks noGrp="1"/>
          </p:cNvSpPr>
          <p:nvPr>
            <p:ph type="subTitle" idx="1"/>
          </p:nvPr>
        </p:nvSpPr>
        <p:spPr>
          <a:xfrm>
            <a:off x="1215033" y="9265242"/>
            <a:ext cx="7290197" cy="4258988"/>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63"/>
              </a:spcBef>
              <a:spcAft>
                <a:spcPts val="0"/>
              </a:spcAft>
              <a:buClr>
                <a:schemeClr val="dk1"/>
              </a:buClr>
              <a:buSzPts val="2551"/>
              <a:buNone/>
              <a:defRPr sz="2551"/>
            </a:lvl1pPr>
            <a:lvl2pPr lvl="1" algn="ctr">
              <a:lnSpc>
                <a:spcPct val="90000"/>
              </a:lnSpc>
              <a:spcBef>
                <a:spcPts val="532"/>
              </a:spcBef>
              <a:spcAft>
                <a:spcPts val="0"/>
              </a:spcAft>
              <a:buClr>
                <a:schemeClr val="dk1"/>
              </a:buClr>
              <a:buSzPts val="2126"/>
              <a:buNone/>
              <a:defRPr sz="2126"/>
            </a:lvl2pPr>
            <a:lvl3pPr lvl="2" algn="ctr">
              <a:lnSpc>
                <a:spcPct val="90000"/>
              </a:lnSpc>
              <a:spcBef>
                <a:spcPts val="532"/>
              </a:spcBef>
              <a:spcAft>
                <a:spcPts val="0"/>
              </a:spcAft>
              <a:buClr>
                <a:schemeClr val="dk1"/>
              </a:buClr>
              <a:buSzPts val="1913"/>
              <a:buNone/>
              <a:defRPr sz="1912"/>
            </a:lvl3pPr>
            <a:lvl4pPr lvl="3" algn="ctr">
              <a:lnSpc>
                <a:spcPct val="90000"/>
              </a:lnSpc>
              <a:spcBef>
                <a:spcPts val="532"/>
              </a:spcBef>
              <a:spcAft>
                <a:spcPts val="0"/>
              </a:spcAft>
              <a:buClr>
                <a:schemeClr val="dk1"/>
              </a:buClr>
              <a:buSzPts val="1701"/>
              <a:buNone/>
              <a:defRPr sz="1701"/>
            </a:lvl4pPr>
            <a:lvl5pPr lvl="4" algn="ctr">
              <a:lnSpc>
                <a:spcPct val="90000"/>
              </a:lnSpc>
              <a:spcBef>
                <a:spcPts val="532"/>
              </a:spcBef>
              <a:spcAft>
                <a:spcPts val="0"/>
              </a:spcAft>
              <a:buClr>
                <a:schemeClr val="dk1"/>
              </a:buClr>
              <a:buSzPts val="1701"/>
              <a:buNone/>
              <a:defRPr sz="1701"/>
            </a:lvl5pPr>
            <a:lvl6pPr lvl="5" algn="ctr">
              <a:lnSpc>
                <a:spcPct val="90000"/>
              </a:lnSpc>
              <a:spcBef>
                <a:spcPts val="532"/>
              </a:spcBef>
              <a:spcAft>
                <a:spcPts val="0"/>
              </a:spcAft>
              <a:buClr>
                <a:schemeClr val="dk1"/>
              </a:buClr>
              <a:buSzPts val="1701"/>
              <a:buNone/>
              <a:defRPr sz="1701"/>
            </a:lvl6pPr>
            <a:lvl7pPr lvl="6" algn="ctr">
              <a:lnSpc>
                <a:spcPct val="90000"/>
              </a:lnSpc>
              <a:spcBef>
                <a:spcPts val="532"/>
              </a:spcBef>
              <a:spcAft>
                <a:spcPts val="0"/>
              </a:spcAft>
              <a:buClr>
                <a:schemeClr val="dk1"/>
              </a:buClr>
              <a:buSzPts val="1701"/>
              <a:buNone/>
              <a:defRPr sz="1701"/>
            </a:lvl7pPr>
            <a:lvl8pPr lvl="7" algn="ctr">
              <a:lnSpc>
                <a:spcPct val="90000"/>
              </a:lnSpc>
              <a:spcBef>
                <a:spcPts val="532"/>
              </a:spcBef>
              <a:spcAft>
                <a:spcPts val="0"/>
              </a:spcAft>
              <a:buClr>
                <a:schemeClr val="dk1"/>
              </a:buClr>
              <a:buSzPts val="1701"/>
              <a:buNone/>
              <a:defRPr sz="1701"/>
            </a:lvl8pPr>
            <a:lvl9pPr lvl="8" algn="ctr">
              <a:lnSpc>
                <a:spcPct val="90000"/>
              </a:lnSpc>
              <a:spcBef>
                <a:spcPts val="532"/>
              </a:spcBef>
              <a:spcAft>
                <a:spcPts val="0"/>
              </a:spcAft>
              <a:buClr>
                <a:schemeClr val="dk1"/>
              </a:buClr>
              <a:buSzPts val="1701"/>
              <a:buNone/>
              <a:defRPr sz="1701"/>
            </a:lvl9pPr>
          </a:lstStyle>
          <a:p>
            <a:endParaRPr/>
          </a:p>
        </p:txBody>
      </p:sp>
      <p:sp>
        <p:nvSpPr>
          <p:cNvPr id="18" name="Google Shape;18;p3"/>
          <p:cNvSpPr txBox="1">
            <a:spLocks noGrp="1"/>
          </p:cNvSpPr>
          <p:nvPr>
            <p:ph type="dt" idx="10"/>
          </p:nvPr>
        </p:nvSpPr>
        <p:spPr>
          <a:xfrm>
            <a:off x="668268" y="16349948"/>
            <a:ext cx="2187059" cy="93918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3"/>
          <p:cNvSpPr txBox="1">
            <a:spLocks noGrp="1"/>
          </p:cNvSpPr>
          <p:nvPr>
            <p:ph type="ftr" idx="11"/>
          </p:nvPr>
        </p:nvSpPr>
        <p:spPr>
          <a:xfrm>
            <a:off x="3219837" y="16349948"/>
            <a:ext cx="3280589" cy="93918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3"/>
          <p:cNvSpPr txBox="1">
            <a:spLocks noGrp="1"/>
          </p:cNvSpPr>
          <p:nvPr>
            <p:ph type="sldNum" idx="12"/>
          </p:nvPr>
        </p:nvSpPr>
        <p:spPr>
          <a:xfrm>
            <a:off x="6864936" y="16349948"/>
            <a:ext cx="2187059" cy="93918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2"/>
          <p:cNvSpPr txBox="1">
            <a:spLocks noGrp="1"/>
          </p:cNvSpPr>
          <p:nvPr>
            <p:ph type="title"/>
          </p:nvPr>
        </p:nvSpPr>
        <p:spPr>
          <a:xfrm>
            <a:off x="668268" y="939186"/>
            <a:ext cx="8383727" cy="340964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2"/>
          <p:cNvSpPr txBox="1">
            <a:spLocks noGrp="1"/>
          </p:cNvSpPr>
          <p:nvPr>
            <p:ph type="body" idx="1"/>
          </p:nvPr>
        </p:nvSpPr>
        <p:spPr>
          <a:xfrm rot="5400000">
            <a:off x="-736172" y="6100353"/>
            <a:ext cx="11192608" cy="8383727"/>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63"/>
              </a:spcBef>
              <a:spcAft>
                <a:spcPts val="0"/>
              </a:spcAft>
              <a:buClr>
                <a:schemeClr val="dk1"/>
              </a:buClr>
              <a:buSzPts val="1800"/>
              <a:buChar char="•"/>
              <a:defRPr/>
            </a:lvl1pPr>
            <a:lvl2pPr marL="914400" lvl="1" indent="-342900" algn="l">
              <a:lnSpc>
                <a:spcPct val="90000"/>
              </a:lnSpc>
              <a:spcBef>
                <a:spcPts val="532"/>
              </a:spcBef>
              <a:spcAft>
                <a:spcPts val="0"/>
              </a:spcAft>
              <a:buClr>
                <a:schemeClr val="dk1"/>
              </a:buClr>
              <a:buSzPts val="1800"/>
              <a:buChar char="•"/>
              <a:defRPr/>
            </a:lvl2pPr>
            <a:lvl3pPr marL="1371600" lvl="2" indent="-342900" algn="l">
              <a:lnSpc>
                <a:spcPct val="90000"/>
              </a:lnSpc>
              <a:spcBef>
                <a:spcPts val="532"/>
              </a:spcBef>
              <a:spcAft>
                <a:spcPts val="0"/>
              </a:spcAft>
              <a:buClr>
                <a:schemeClr val="dk1"/>
              </a:buClr>
              <a:buSzPts val="1800"/>
              <a:buChar char="•"/>
              <a:defRPr/>
            </a:lvl3pPr>
            <a:lvl4pPr marL="1828800" lvl="3" indent="-342900" algn="l">
              <a:lnSpc>
                <a:spcPct val="90000"/>
              </a:lnSpc>
              <a:spcBef>
                <a:spcPts val="532"/>
              </a:spcBef>
              <a:spcAft>
                <a:spcPts val="0"/>
              </a:spcAft>
              <a:buClr>
                <a:schemeClr val="dk1"/>
              </a:buClr>
              <a:buSzPts val="1800"/>
              <a:buChar char="•"/>
              <a:defRPr/>
            </a:lvl4pPr>
            <a:lvl5pPr marL="2286000" lvl="4" indent="-342900" algn="l">
              <a:lnSpc>
                <a:spcPct val="90000"/>
              </a:lnSpc>
              <a:spcBef>
                <a:spcPts val="532"/>
              </a:spcBef>
              <a:spcAft>
                <a:spcPts val="0"/>
              </a:spcAft>
              <a:buClr>
                <a:schemeClr val="dk1"/>
              </a:buClr>
              <a:buSzPts val="1800"/>
              <a:buChar char="•"/>
              <a:defRPr/>
            </a:lvl5pPr>
            <a:lvl6pPr marL="2743200" lvl="5" indent="-342900" algn="l">
              <a:lnSpc>
                <a:spcPct val="90000"/>
              </a:lnSpc>
              <a:spcBef>
                <a:spcPts val="532"/>
              </a:spcBef>
              <a:spcAft>
                <a:spcPts val="0"/>
              </a:spcAft>
              <a:buClr>
                <a:schemeClr val="dk1"/>
              </a:buClr>
              <a:buSzPts val="1800"/>
              <a:buChar char="•"/>
              <a:defRPr/>
            </a:lvl6pPr>
            <a:lvl7pPr marL="3200400" lvl="6" indent="-342900" algn="l">
              <a:lnSpc>
                <a:spcPct val="90000"/>
              </a:lnSpc>
              <a:spcBef>
                <a:spcPts val="532"/>
              </a:spcBef>
              <a:spcAft>
                <a:spcPts val="0"/>
              </a:spcAft>
              <a:buClr>
                <a:schemeClr val="dk1"/>
              </a:buClr>
              <a:buSzPts val="1800"/>
              <a:buChar char="•"/>
              <a:defRPr/>
            </a:lvl7pPr>
            <a:lvl8pPr marL="3657600" lvl="7" indent="-342900" algn="l">
              <a:lnSpc>
                <a:spcPct val="90000"/>
              </a:lnSpc>
              <a:spcBef>
                <a:spcPts val="532"/>
              </a:spcBef>
              <a:spcAft>
                <a:spcPts val="0"/>
              </a:spcAft>
              <a:buClr>
                <a:schemeClr val="dk1"/>
              </a:buClr>
              <a:buSzPts val="1800"/>
              <a:buChar char="•"/>
              <a:defRPr/>
            </a:lvl8pPr>
            <a:lvl9pPr marL="4114800" lvl="8" indent="-342900" algn="l">
              <a:lnSpc>
                <a:spcPct val="90000"/>
              </a:lnSpc>
              <a:spcBef>
                <a:spcPts val="532"/>
              </a:spcBef>
              <a:spcAft>
                <a:spcPts val="0"/>
              </a:spcAft>
              <a:buClr>
                <a:schemeClr val="dk1"/>
              </a:buClr>
              <a:buSzPts val="1800"/>
              <a:buChar char="•"/>
              <a:defRPr/>
            </a:lvl9pPr>
          </a:lstStyle>
          <a:p>
            <a:endParaRPr/>
          </a:p>
        </p:txBody>
      </p:sp>
      <p:sp>
        <p:nvSpPr>
          <p:cNvPr id="75" name="Google Shape;75;p12"/>
          <p:cNvSpPr txBox="1">
            <a:spLocks noGrp="1"/>
          </p:cNvSpPr>
          <p:nvPr>
            <p:ph type="dt" idx="10"/>
          </p:nvPr>
        </p:nvSpPr>
        <p:spPr>
          <a:xfrm>
            <a:off x="668268" y="16349948"/>
            <a:ext cx="2187059" cy="93918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2"/>
          <p:cNvSpPr txBox="1">
            <a:spLocks noGrp="1"/>
          </p:cNvSpPr>
          <p:nvPr>
            <p:ph type="ftr" idx="11"/>
          </p:nvPr>
        </p:nvSpPr>
        <p:spPr>
          <a:xfrm>
            <a:off x="3219837" y="16349948"/>
            <a:ext cx="3280589" cy="93918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2"/>
          <p:cNvSpPr txBox="1">
            <a:spLocks noGrp="1"/>
          </p:cNvSpPr>
          <p:nvPr>
            <p:ph type="sldNum" idx="12"/>
          </p:nvPr>
        </p:nvSpPr>
        <p:spPr>
          <a:xfrm>
            <a:off x="6864936" y="16349948"/>
            <a:ext cx="2187059" cy="93918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13"/>
          <p:cNvSpPr txBox="1">
            <a:spLocks noGrp="1"/>
          </p:cNvSpPr>
          <p:nvPr>
            <p:ph type="title"/>
          </p:nvPr>
        </p:nvSpPr>
        <p:spPr>
          <a:xfrm rot="5400000">
            <a:off x="529361" y="7365886"/>
            <a:ext cx="14949338" cy="209593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3"/>
          <p:cNvSpPr txBox="1">
            <a:spLocks noGrp="1"/>
          </p:cNvSpPr>
          <p:nvPr>
            <p:ph type="body" idx="1"/>
          </p:nvPr>
        </p:nvSpPr>
        <p:spPr>
          <a:xfrm rot="5400000">
            <a:off x="-3723254" y="5330706"/>
            <a:ext cx="14949338" cy="6166292"/>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63"/>
              </a:spcBef>
              <a:spcAft>
                <a:spcPts val="0"/>
              </a:spcAft>
              <a:buClr>
                <a:schemeClr val="dk1"/>
              </a:buClr>
              <a:buSzPts val="1800"/>
              <a:buChar char="•"/>
              <a:defRPr/>
            </a:lvl1pPr>
            <a:lvl2pPr marL="914400" lvl="1" indent="-342900" algn="l">
              <a:lnSpc>
                <a:spcPct val="90000"/>
              </a:lnSpc>
              <a:spcBef>
                <a:spcPts val="532"/>
              </a:spcBef>
              <a:spcAft>
                <a:spcPts val="0"/>
              </a:spcAft>
              <a:buClr>
                <a:schemeClr val="dk1"/>
              </a:buClr>
              <a:buSzPts val="1800"/>
              <a:buChar char="•"/>
              <a:defRPr/>
            </a:lvl2pPr>
            <a:lvl3pPr marL="1371600" lvl="2" indent="-342900" algn="l">
              <a:lnSpc>
                <a:spcPct val="90000"/>
              </a:lnSpc>
              <a:spcBef>
                <a:spcPts val="532"/>
              </a:spcBef>
              <a:spcAft>
                <a:spcPts val="0"/>
              </a:spcAft>
              <a:buClr>
                <a:schemeClr val="dk1"/>
              </a:buClr>
              <a:buSzPts val="1800"/>
              <a:buChar char="•"/>
              <a:defRPr/>
            </a:lvl3pPr>
            <a:lvl4pPr marL="1828800" lvl="3" indent="-342900" algn="l">
              <a:lnSpc>
                <a:spcPct val="90000"/>
              </a:lnSpc>
              <a:spcBef>
                <a:spcPts val="532"/>
              </a:spcBef>
              <a:spcAft>
                <a:spcPts val="0"/>
              </a:spcAft>
              <a:buClr>
                <a:schemeClr val="dk1"/>
              </a:buClr>
              <a:buSzPts val="1800"/>
              <a:buChar char="•"/>
              <a:defRPr/>
            </a:lvl4pPr>
            <a:lvl5pPr marL="2286000" lvl="4" indent="-342900" algn="l">
              <a:lnSpc>
                <a:spcPct val="90000"/>
              </a:lnSpc>
              <a:spcBef>
                <a:spcPts val="532"/>
              </a:spcBef>
              <a:spcAft>
                <a:spcPts val="0"/>
              </a:spcAft>
              <a:buClr>
                <a:schemeClr val="dk1"/>
              </a:buClr>
              <a:buSzPts val="1800"/>
              <a:buChar char="•"/>
              <a:defRPr/>
            </a:lvl5pPr>
            <a:lvl6pPr marL="2743200" lvl="5" indent="-342900" algn="l">
              <a:lnSpc>
                <a:spcPct val="90000"/>
              </a:lnSpc>
              <a:spcBef>
                <a:spcPts val="532"/>
              </a:spcBef>
              <a:spcAft>
                <a:spcPts val="0"/>
              </a:spcAft>
              <a:buClr>
                <a:schemeClr val="dk1"/>
              </a:buClr>
              <a:buSzPts val="1800"/>
              <a:buChar char="•"/>
              <a:defRPr/>
            </a:lvl6pPr>
            <a:lvl7pPr marL="3200400" lvl="6" indent="-342900" algn="l">
              <a:lnSpc>
                <a:spcPct val="90000"/>
              </a:lnSpc>
              <a:spcBef>
                <a:spcPts val="532"/>
              </a:spcBef>
              <a:spcAft>
                <a:spcPts val="0"/>
              </a:spcAft>
              <a:buClr>
                <a:schemeClr val="dk1"/>
              </a:buClr>
              <a:buSzPts val="1800"/>
              <a:buChar char="•"/>
              <a:defRPr/>
            </a:lvl7pPr>
            <a:lvl8pPr marL="3657600" lvl="7" indent="-342900" algn="l">
              <a:lnSpc>
                <a:spcPct val="90000"/>
              </a:lnSpc>
              <a:spcBef>
                <a:spcPts val="532"/>
              </a:spcBef>
              <a:spcAft>
                <a:spcPts val="0"/>
              </a:spcAft>
              <a:buClr>
                <a:schemeClr val="dk1"/>
              </a:buClr>
              <a:buSzPts val="1800"/>
              <a:buChar char="•"/>
              <a:defRPr/>
            </a:lvl8pPr>
            <a:lvl9pPr marL="4114800" lvl="8" indent="-342900" algn="l">
              <a:lnSpc>
                <a:spcPct val="90000"/>
              </a:lnSpc>
              <a:spcBef>
                <a:spcPts val="532"/>
              </a:spcBef>
              <a:spcAft>
                <a:spcPts val="0"/>
              </a:spcAft>
              <a:buClr>
                <a:schemeClr val="dk1"/>
              </a:buClr>
              <a:buSzPts val="1800"/>
              <a:buChar char="•"/>
              <a:defRPr/>
            </a:lvl9pPr>
          </a:lstStyle>
          <a:p>
            <a:endParaRPr/>
          </a:p>
        </p:txBody>
      </p:sp>
      <p:sp>
        <p:nvSpPr>
          <p:cNvPr id="81" name="Google Shape;81;p13"/>
          <p:cNvSpPr txBox="1">
            <a:spLocks noGrp="1"/>
          </p:cNvSpPr>
          <p:nvPr>
            <p:ph type="dt" idx="10"/>
          </p:nvPr>
        </p:nvSpPr>
        <p:spPr>
          <a:xfrm>
            <a:off x="668268" y="16349948"/>
            <a:ext cx="2187059" cy="93918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3"/>
          <p:cNvSpPr txBox="1">
            <a:spLocks noGrp="1"/>
          </p:cNvSpPr>
          <p:nvPr>
            <p:ph type="ftr" idx="11"/>
          </p:nvPr>
        </p:nvSpPr>
        <p:spPr>
          <a:xfrm>
            <a:off x="3219837" y="16349948"/>
            <a:ext cx="3280589" cy="93918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3"/>
          <p:cNvSpPr txBox="1">
            <a:spLocks noGrp="1"/>
          </p:cNvSpPr>
          <p:nvPr>
            <p:ph type="sldNum" idx="12"/>
          </p:nvPr>
        </p:nvSpPr>
        <p:spPr>
          <a:xfrm>
            <a:off x="6864936" y="16349948"/>
            <a:ext cx="2187059" cy="93918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4"/>
          <p:cNvSpPr txBox="1">
            <a:spLocks noGrp="1"/>
          </p:cNvSpPr>
          <p:nvPr>
            <p:ph type="title"/>
          </p:nvPr>
        </p:nvSpPr>
        <p:spPr>
          <a:xfrm>
            <a:off x="668268" y="939186"/>
            <a:ext cx="8383727" cy="340964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4"/>
          <p:cNvSpPr txBox="1">
            <a:spLocks noGrp="1"/>
          </p:cNvSpPr>
          <p:nvPr>
            <p:ph type="body" idx="1"/>
          </p:nvPr>
        </p:nvSpPr>
        <p:spPr>
          <a:xfrm>
            <a:off x="668268" y="4695913"/>
            <a:ext cx="8383727" cy="1119260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63"/>
              </a:spcBef>
              <a:spcAft>
                <a:spcPts val="0"/>
              </a:spcAft>
              <a:buClr>
                <a:schemeClr val="dk1"/>
              </a:buClr>
              <a:buSzPts val="1800"/>
              <a:buChar char="•"/>
              <a:defRPr/>
            </a:lvl1pPr>
            <a:lvl2pPr marL="914400" lvl="1" indent="-342900" algn="l">
              <a:lnSpc>
                <a:spcPct val="90000"/>
              </a:lnSpc>
              <a:spcBef>
                <a:spcPts val="532"/>
              </a:spcBef>
              <a:spcAft>
                <a:spcPts val="0"/>
              </a:spcAft>
              <a:buClr>
                <a:schemeClr val="dk1"/>
              </a:buClr>
              <a:buSzPts val="1800"/>
              <a:buChar char="•"/>
              <a:defRPr/>
            </a:lvl2pPr>
            <a:lvl3pPr marL="1371600" lvl="2" indent="-342900" algn="l">
              <a:lnSpc>
                <a:spcPct val="90000"/>
              </a:lnSpc>
              <a:spcBef>
                <a:spcPts val="532"/>
              </a:spcBef>
              <a:spcAft>
                <a:spcPts val="0"/>
              </a:spcAft>
              <a:buClr>
                <a:schemeClr val="dk1"/>
              </a:buClr>
              <a:buSzPts val="1800"/>
              <a:buChar char="•"/>
              <a:defRPr/>
            </a:lvl3pPr>
            <a:lvl4pPr marL="1828800" lvl="3" indent="-342900" algn="l">
              <a:lnSpc>
                <a:spcPct val="90000"/>
              </a:lnSpc>
              <a:spcBef>
                <a:spcPts val="532"/>
              </a:spcBef>
              <a:spcAft>
                <a:spcPts val="0"/>
              </a:spcAft>
              <a:buClr>
                <a:schemeClr val="dk1"/>
              </a:buClr>
              <a:buSzPts val="1800"/>
              <a:buChar char="•"/>
              <a:defRPr/>
            </a:lvl4pPr>
            <a:lvl5pPr marL="2286000" lvl="4" indent="-342900" algn="l">
              <a:lnSpc>
                <a:spcPct val="90000"/>
              </a:lnSpc>
              <a:spcBef>
                <a:spcPts val="532"/>
              </a:spcBef>
              <a:spcAft>
                <a:spcPts val="0"/>
              </a:spcAft>
              <a:buClr>
                <a:schemeClr val="dk1"/>
              </a:buClr>
              <a:buSzPts val="1800"/>
              <a:buChar char="•"/>
              <a:defRPr/>
            </a:lvl5pPr>
            <a:lvl6pPr marL="2743200" lvl="5" indent="-342900" algn="l">
              <a:lnSpc>
                <a:spcPct val="90000"/>
              </a:lnSpc>
              <a:spcBef>
                <a:spcPts val="532"/>
              </a:spcBef>
              <a:spcAft>
                <a:spcPts val="0"/>
              </a:spcAft>
              <a:buClr>
                <a:schemeClr val="dk1"/>
              </a:buClr>
              <a:buSzPts val="1800"/>
              <a:buChar char="•"/>
              <a:defRPr/>
            </a:lvl6pPr>
            <a:lvl7pPr marL="3200400" lvl="6" indent="-342900" algn="l">
              <a:lnSpc>
                <a:spcPct val="90000"/>
              </a:lnSpc>
              <a:spcBef>
                <a:spcPts val="532"/>
              </a:spcBef>
              <a:spcAft>
                <a:spcPts val="0"/>
              </a:spcAft>
              <a:buClr>
                <a:schemeClr val="dk1"/>
              </a:buClr>
              <a:buSzPts val="1800"/>
              <a:buChar char="•"/>
              <a:defRPr/>
            </a:lvl7pPr>
            <a:lvl8pPr marL="3657600" lvl="7" indent="-342900" algn="l">
              <a:lnSpc>
                <a:spcPct val="90000"/>
              </a:lnSpc>
              <a:spcBef>
                <a:spcPts val="532"/>
              </a:spcBef>
              <a:spcAft>
                <a:spcPts val="0"/>
              </a:spcAft>
              <a:buClr>
                <a:schemeClr val="dk1"/>
              </a:buClr>
              <a:buSzPts val="1800"/>
              <a:buChar char="•"/>
              <a:defRPr/>
            </a:lvl8pPr>
            <a:lvl9pPr marL="4114800" lvl="8" indent="-342900" algn="l">
              <a:lnSpc>
                <a:spcPct val="90000"/>
              </a:lnSpc>
              <a:spcBef>
                <a:spcPts val="532"/>
              </a:spcBef>
              <a:spcAft>
                <a:spcPts val="0"/>
              </a:spcAft>
              <a:buClr>
                <a:schemeClr val="dk1"/>
              </a:buClr>
              <a:buSzPts val="1800"/>
              <a:buChar char="•"/>
              <a:defRPr/>
            </a:lvl9pPr>
          </a:lstStyle>
          <a:p>
            <a:endParaRPr/>
          </a:p>
        </p:txBody>
      </p:sp>
      <p:sp>
        <p:nvSpPr>
          <p:cNvPr id="24" name="Google Shape;24;p4"/>
          <p:cNvSpPr txBox="1">
            <a:spLocks noGrp="1"/>
          </p:cNvSpPr>
          <p:nvPr>
            <p:ph type="dt" idx="10"/>
          </p:nvPr>
        </p:nvSpPr>
        <p:spPr>
          <a:xfrm>
            <a:off x="668268" y="16349948"/>
            <a:ext cx="2187059" cy="93918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4"/>
          <p:cNvSpPr txBox="1">
            <a:spLocks noGrp="1"/>
          </p:cNvSpPr>
          <p:nvPr>
            <p:ph type="ftr" idx="11"/>
          </p:nvPr>
        </p:nvSpPr>
        <p:spPr>
          <a:xfrm>
            <a:off x="3219837" y="16349948"/>
            <a:ext cx="3280589" cy="93918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4"/>
          <p:cNvSpPr txBox="1">
            <a:spLocks noGrp="1"/>
          </p:cNvSpPr>
          <p:nvPr>
            <p:ph type="sldNum" idx="12"/>
          </p:nvPr>
        </p:nvSpPr>
        <p:spPr>
          <a:xfrm>
            <a:off x="6864936" y="16349948"/>
            <a:ext cx="2187059" cy="93918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5"/>
          <p:cNvSpPr txBox="1">
            <a:spLocks noGrp="1"/>
          </p:cNvSpPr>
          <p:nvPr>
            <p:ph type="title"/>
          </p:nvPr>
        </p:nvSpPr>
        <p:spPr>
          <a:xfrm>
            <a:off x="663206" y="4397830"/>
            <a:ext cx="8383727" cy="7337874"/>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378"/>
              <a:buFont typeface="Calibri"/>
              <a:buNone/>
              <a:defRPr sz="6378"/>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5"/>
          <p:cNvSpPr txBox="1">
            <a:spLocks noGrp="1"/>
          </p:cNvSpPr>
          <p:nvPr>
            <p:ph type="body" idx="1"/>
          </p:nvPr>
        </p:nvSpPr>
        <p:spPr>
          <a:xfrm>
            <a:off x="663206" y="11805123"/>
            <a:ext cx="8383727" cy="3858814"/>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63"/>
              </a:spcBef>
              <a:spcAft>
                <a:spcPts val="0"/>
              </a:spcAft>
              <a:buClr>
                <a:schemeClr val="dk1"/>
              </a:buClr>
              <a:buSzPts val="2551"/>
              <a:buNone/>
              <a:defRPr sz="2551">
                <a:solidFill>
                  <a:schemeClr val="dk1"/>
                </a:solidFill>
              </a:defRPr>
            </a:lvl1pPr>
            <a:lvl2pPr marL="914400" lvl="1" indent="-228600" algn="l">
              <a:lnSpc>
                <a:spcPct val="90000"/>
              </a:lnSpc>
              <a:spcBef>
                <a:spcPts val="532"/>
              </a:spcBef>
              <a:spcAft>
                <a:spcPts val="0"/>
              </a:spcAft>
              <a:buClr>
                <a:srgbClr val="888888"/>
              </a:buClr>
              <a:buSzPts val="2126"/>
              <a:buNone/>
              <a:defRPr sz="2126">
                <a:solidFill>
                  <a:srgbClr val="888888"/>
                </a:solidFill>
              </a:defRPr>
            </a:lvl2pPr>
            <a:lvl3pPr marL="1371600" lvl="2" indent="-228600" algn="l">
              <a:lnSpc>
                <a:spcPct val="90000"/>
              </a:lnSpc>
              <a:spcBef>
                <a:spcPts val="532"/>
              </a:spcBef>
              <a:spcAft>
                <a:spcPts val="0"/>
              </a:spcAft>
              <a:buClr>
                <a:srgbClr val="888888"/>
              </a:buClr>
              <a:buSzPts val="1913"/>
              <a:buNone/>
              <a:defRPr sz="1912">
                <a:solidFill>
                  <a:srgbClr val="888888"/>
                </a:solidFill>
              </a:defRPr>
            </a:lvl3pPr>
            <a:lvl4pPr marL="1828800" lvl="3" indent="-228600" algn="l">
              <a:lnSpc>
                <a:spcPct val="90000"/>
              </a:lnSpc>
              <a:spcBef>
                <a:spcPts val="532"/>
              </a:spcBef>
              <a:spcAft>
                <a:spcPts val="0"/>
              </a:spcAft>
              <a:buClr>
                <a:srgbClr val="888888"/>
              </a:buClr>
              <a:buSzPts val="1701"/>
              <a:buNone/>
              <a:defRPr sz="1701">
                <a:solidFill>
                  <a:srgbClr val="888888"/>
                </a:solidFill>
              </a:defRPr>
            </a:lvl4pPr>
            <a:lvl5pPr marL="2286000" lvl="4" indent="-228600" algn="l">
              <a:lnSpc>
                <a:spcPct val="90000"/>
              </a:lnSpc>
              <a:spcBef>
                <a:spcPts val="532"/>
              </a:spcBef>
              <a:spcAft>
                <a:spcPts val="0"/>
              </a:spcAft>
              <a:buClr>
                <a:srgbClr val="888888"/>
              </a:buClr>
              <a:buSzPts val="1701"/>
              <a:buNone/>
              <a:defRPr sz="1701">
                <a:solidFill>
                  <a:srgbClr val="888888"/>
                </a:solidFill>
              </a:defRPr>
            </a:lvl5pPr>
            <a:lvl6pPr marL="2743200" lvl="5" indent="-228600" algn="l">
              <a:lnSpc>
                <a:spcPct val="90000"/>
              </a:lnSpc>
              <a:spcBef>
                <a:spcPts val="532"/>
              </a:spcBef>
              <a:spcAft>
                <a:spcPts val="0"/>
              </a:spcAft>
              <a:buClr>
                <a:srgbClr val="888888"/>
              </a:buClr>
              <a:buSzPts val="1701"/>
              <a:buNone/>
              <a:defRPr sz="1701">
                <a:solidFill>
                  <a:srgbClr val="888888"/>
                </a:solidFill>
              </a:defRPr>
            </a:lvl6pPr>
            <a:lvl7pPr marL="3200400" lvl="6" indent="-228600" algn="l">
              <a:lnSpc>
                <a:spcPct val="90000"/>
              </a:lnSpc>
              <a:spcBef>
                <a:spcPts val="532"/>
              </a:spcBef>
              <a:spcAft>
                <a:spcPts val="0"/>
              </a:spcAft>
              <a:buClr>
                <a:srgbClr val="888888"/>
              </a:buClr>
              <a:buSzPts val="1701"/>
              <a:buNone/>
              <a:defRPr sz="1701">
                <a:solidFill>
                  <a:srgbClr val="888888"/>
                </a:solidFill>
              </a:defRPr>
            </a:lvl7pPr>
            <a:lvl8pPr marL="3657600" lvl="7" indent="-228600" algn="l">
              <a:lnSpc>
                <a:spcPct val="90000"/>
              </a:lnSpc>
              <a:spcBef>
                <a:spcPts val="532"/>
              </a:spcBef>
              <a:spcAft>
                <a:spcPts val="0"/>
              </a:spcAft>
              <a:buClr>
                <a:srgbClr val="888888"/>
              </a:buClr>
              <a:buSzPts val="1701"/>
              <a:buNone/>
              <a:defRPr sz="1701">
                <a:solidFill>
                  <a:srgbClr val="888888"/>
                </a:solidFill>
              </a:defRPr>
            </a:lvl8pPr>
            <a:lvl9pPr marL="4114800" lvl="8" indent="-228600" algn="l">
              <a:lnSpc>
                <a:spcPct val="90000"/>
              </a:lnSpc>
              <a:spcBef>
                <a:spcPts val="532"/>
              </a:spcBef>
              <a:spcAft>
                <a:spcPts val="0"/>
              </a:spcAft>
              <a:buClr>
                <a:srgbClr val="888888"/>
              </a:buClr>
              <a:buSzPts val="1701"/>
              <a:buNone/>
              <a:defRPr sz="1701">
                <a:solidFill>
                  <a:srgbClr val="888888"/>
                </a:solidFill>
              </a:defRPr>
            </a:lvl9pPr>
          </a:lstStyle>
          <a:p>
            <a:endParaRPr/>
          </a:p>
        </p:txBody>
      </p:sp>
      <p:sp>
        <p:nvSpPr>
          <p:cNvPr id="30" name="Google Shape;30;p5"/>
          <p:cNvSpPr txBox="1">
            <a:spLocks noGrp="1"/>
          </p:cNvSpPr>
          <p:nvPr>
            <p:ph type="dt" idx="10"/>
          </p:nvPr>
        </p:nvSpPr>
        <p:spPr>
          <a:xfrm>
            <a:off x="668268" y="16349948"/>
            <a:ext cx="2187059" cy="93918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5"/>
          <p:cNvSpPr txBox="1">
            <a:spLocks noGrp="1"/>
          </p:cNvSpPr>
          <p:nvPr>
            <p:ph type="ftr" idx="11"/>
          </p:nvPr>
        </p:nvSpPr>
        <p:spPr>
          <a:xfrm>
            <a:off x="3219837" y="16349948"/>
            <a:ext cx="3280589" cy="93918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5"/>
          <p:cNvSpPr txBox="1">
            <a:spLocks noGrp="1"/>
          </p:cNvSpPr>
          <p:nvPr>
            <p:ph type="sldNum" idx="12"/>
          </p:nvPr>
        </p:nvSpPr>
        <p:spPr>
          <a:xfrm>
            <a:off x="6864936" y="16349948"/>
            <a:ext cx="2187059" cy="93918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6"/>
          <p:cNvSpPr txBox="1">
            <a:spLocks noGrp="1"/>
          </p:cNvSpPr>
          <p:nvPr>
            <p:ph type="title"/>
          </p:nvPr>
        </p:nvSpPr>
        <p:spPr>
          <a:xfrm>
            <a:off x="668268" y="939186"/>
            <a:ext cx="8383727" cy="340964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6"/>
          <p:cNvSpPr txBox="1">
            <a:spLocks noGrp="1"/>
          </p:cNvSpPr>
          <p:nvPr>
            <p:ph type="body" idx="1"/>
          </p:nvPr>
        </p:nvSpPr>
        <p:spPr>
          <a:xfrm>
            <a:off x="668268" y="4695913"/>
            <a:ext cx="4131112" cy="1119260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63"/>
              </a:spcBef>
              <a:spcAft>
                <a:spcPts val="0"/>
              </a:spcAft>
              <a:buClr>
                <a:schemeClr val="dk1"/>
              </a:buClr>
              <a:buSzPts val="1800"/>
              <a:buChar char="•"/>
              <a:defRPr/>
            </a:lvl1pPr>
            <a:lvl2pPr marL="914400" lvl="1" indent="-342900" algn="l">
              <a:lnSpc>
                <a:spcPct val="90000"/>
              </a:lnSpc>
              <a:spcBef>
                <a:spcPts val="532"/>
              </a:spcBef>
              <a:spcAft>
                <a:spcPts val="0"/>
              </a:spcAft>
              <a:buClr>
                <a:schemeClr val="dk1"/>
              </a:buClr>
              <a:buSzPts val="1800"/>
              <a:buChar char="•"/>
              <a:defRPr/>
            </a:lvl2pPr>
            <a:lvl3pPr marL="1371600" lvl="2" indent="-342900" algn="l">
              <a:lnSpc>
                <a:spcPct val="90000"/>
              </a:lnSpc>
              <a:spcBef>
                <a:spcPts val="532"/>
              </a:spcBef>
              <a:spcAft>
                <a:spcPts val="0"/>
              </a:spcAft>
              <a:buClr>
                <a:schemeClr val="dk1"/>
              </a:buClr>
              <a:buSzPts val="1800"/>
              <a:buChar char="•"/>
              <a:defRPr/>
            </a:lvl3pPr>
            <a:lvl4pPr marL="1828800" lvl="3" indent="-342900" algn="l">
              <a:lnSpc>
                <a:spcPct val="90000"/>
              </a:lnSpc>
              <a:spcBef>
                <a:spcPts val="532"/>
              </a:spcBef>
              <a:spcAft>
                <a:spcPts val="0"/>
              </a:spcAft>
              <a:buClr>
                <a:schemeClr val="dk1"/>
              </a:buClr>
              <a:buSzPts val="1800"/>
              <a:buChar char="•"/>
              <a:defRPr/>
            </a:lvl4pPr>
            <a:lvl5pPr marL="2286000" lvl="4" indent="-342900" algn="l">
              <a:lnSpc>
                <a:spcPct val="90000"/>
              </a:lnSpc>
              <a:spcBef>
                <a:spcPts val="532"/>
              </a:spcBef>
              <a:spcAft>
                <a:spcPts val="0"/>
              </a:spcAft>
              <a:buClr>
                <a:schemeClr val="dk1"/>
              </a:buClr>
              <a:buSzPts val="1800"/>
              <a:buChar char="•"/>
              <a:defRPr/>
            </a:lvl5pPr>
            <a:lvl6pPr marL="2743200" lvl="5" indent="-342900" algn="l">
              <a:lnSpc>
                <a:spcPct val="90000"/>
              </a:lnSpc>
              <a:spcBef>
                <a:spcPts val="532"/>
              </a:spcBef>
              <a:spcAft>
                <a:spcPts val="0"/>
              </a:spcAft>
              <a:buClr>
                <a:schemeClr val="dk1"/>
              </a:buClr>
              <a:buSzPts val="1800"/>
              <a:buChar char="•"/>
              <a:defRPr/>
            </a:lvl6pPr>
            <a:lvl7pPr marL="3200400" lvl="6" indent="-342900" algn="l">
              <a:lnSpc>
                <a:spcPct val="90000"/>
              </a:lnSpc>
              <a:spcBef>
                <a:spcPts val="532"/>
              </a:spcBef>
              <a:spcAft>
                <a:spcPts val="0"/>
              </a:spcAft>
              <a:buClr>
                <a:schemeClr val="dk1"/>
              </a:buClr>
              <a:buSzPts val="1800"/>
              <a:buChar char="•"/>
              <a:defRPr/>
            </a:lvl7pPr>
            <a:lvl8pPr marL="3657600" lvl="7" indent="-342900" algn="l">
              <a:lnSpc>
                <a:spcPct val="90000"/>
              </a:lnSpc>
              <a:spcBef>
                <a:spcPts val="532"/>
              </a:spcBef>
              <a:spcAft>
                <a:spcPts val="0"/>
              </a:spcAft>
              <a:buClr>
                <a:schemeClr val="dk1"/>
              </a:buClr>
              <a:buSzPts val="1800"/>
              <a:buChar char="•"/>
              <a:defRPr/>
            </a:lvl8pPr>
            <a:lvl9pPr marL="4114800" lvl="8" indent="-342900" algn="l">
              <a:lnSpc>
                <a:spcPct val="90000"/>
              </a:lnSpc>
              <a:spcBef>
                <a:spcPts val="532"/>
              </a:spcBef>
              <a:spcAft>
                <a:spcPts val="0"/>
              </a:spcAft>
              <a:buClr>
                <a:schemeClr val="dk1"/>
              </a:buClr>
              <a:buSzPts val="1800"/>
              <a:buChar char="•"/>
              <a:defRPr/>
            </a:lvl9pPr>
          </a:lstStyle>
          <a:p>
            <a:endParaRPr/>
          </a:p>
        </p:txBody>
      </p:sp>
      <p:sp>
        <p:nvSpPr>
          <p:cNvPr id="36" name="Google Shape;36;p6"/>
          <p:cNvSpPr txBox="1">
            <a:spLocks noGrp="1"/>
          </p:cNvSpPr>
          <p:nvPr>
            <p:ph type="body" idx="2"/>
          </p:nvPr>
        </p:nvSpPr>
        <p:spPr>
          <a:xfrm>
            <a:off x="4920883" y="4695913"/>
            <a:ext cx="4131112" cy="1119260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63"/>
              </a:spcBef>
              <a:spcAft>
                <a:spcPts val="0"/>
              </a:spcAft>
              <a:buClr>
                <a:schemeClr val="dk1"/>
              </a:buClr>
              <a:buSzPts val="1800"/>
              <a:buChar char="•"/>
              <a:defRPr/>
            </a:lvl1pPr>
            <a:lvl2pPr marL="914400" lvl="1" indent="-342900" algn="l">
              <a:lnSpc>
                <a:spcPct val="90000"/>
              </a:lnSpc>
              <a:spcBef>
                <a:spcPts val="532"/>
              </a:spcBef>
              <a:spcAft>
                <a:spcPts val="0"/>
              </a:spcAft>
              <a:buClr>
                <a:schemeClr val="dk1"/>
              </a:buClr>
              <a:buSzPts val="1800"/>
              <a:buChar char="•"/>
              <a:defRPr/>
            </a:lvl2pPr>
            <a:lvl3pPr marL="1371600" lvl="2" indent="-342900" algn="l">
              <a:lnSpc>
                <a:spcPct val="90000"/>
              </a:lnSpc>
              <a:spcBef>
                <a:spcPts val="532"/>
              </a:spcBef>
              <a:spcAft>
                <a:spcPts val="0"/>
              </a:spcAft>
              <a:buClr>
                <a:schemeClr val="dk1"/>
              </a:buClr>
              <a:buSzPts val="1800"/>
              <a:buChar char="•"/>
              <a:defRPr/>
            </a:lvl3pPr>
            <a:lvl4pPr marL="1828800" lvl="3" indent="-342900" algn="l">
              <a:lnSpc>
                <a:spcPct val="90000"/>
              </a:lnSpc>
              <a:spcBef>
                <a:spcPts val="532"/>
              </a:spcBef>
              <a:spcAft>
                <a:spcPts val="0"/>
              </a:spcAft>
              <a:buClr>
                <a:schemeClr val="dk1"/>
              </a:buClr>
              <a:buSzPts val="1800"/>
              <a:buChar char="•"/>
              <a:defRPr/>
            </a:lvl4pPr>
            <a:lvl5pPr marL="2286000" lvl="4" indent="-342900" algn="l">
              <a:lnSpc>
                <a:spcPct val="90000"/>
              </a:lnSpc>
              <a:spcBef>
                <a:spcPts val="532"/>
              </a:spcBef>
              <a:spcAft>
                <a:spcPts val="0"/>
              </a:spcAft>
              <a:buClr>
                <a:schemeClr val="dk1"/>
              </a:buClr>
              <a:buSzPts val="1800"/>
              <a:buChar char="•"/>
              <a:defRPr/>
            </a:lvl5pPr>
            <a:lvl6pPr marL="2743200" lvl="5" indent="-342900" algn="l">
              <a:lnSpc>
                <a:spcPct val="90000"/>
              </a:lnSpc>
              <a:spcBef>
                <a:spcPts val="532"/>
              </a:spcBef>
              <a:spcAft>
                <a:spcPts val="0"/>
              </a:spcAft>
              <a:buClr>
                <a:schemeClr val="dk1"/>
              </a:buClr>
              <a:buSzPts val="1800"/>
              <a:buChar char="•"/>
              <a:defRPr/>
            </a:lvl6pPr>
            <a:lvl7pPr marL="3200400" lvl="6" indent="-342900" algn="l">
              <a:lnSpc>
                <a:spcPct val="90000"/>
              </a:lnSpc>
              <a:spcBef>
                <a:spcPts val="532"/>
              </a:spcBef>
              <a:spcAft>
                <a:spcPts val="0"/>
              </a:spcAft>
              <a:buClr>
                <a:schemeClr val="dk1"/>
              </a:buClr>
              <a:buSzPts val="1800"/>
              <a:buChar char="•"/>
              <a:defRPr/>
            </a:lvl7pPr>
            <a:lvl8pPr marL="3657600" lvl="7" indent="-342900" algn="l">
              <a:lnSpc>
                <a:spcPct val="90000"/>
              </a:lnSpc>
              <a:spcBef>
                <a:spcPts val="532"/>
              </a:spcBef>
              <a:spcAft>
                <a:spcPts val="0"/>
              </a:spcAft>
              <a:buClr>
                <a:schemeClr val="dk1"/>
              </a:buClr>
              <a:buSzPts val="1800"/>
              <a:buChar char="•"/>
              <a:defRPr/>
            </a:lvl8pPr>
            <a:lvl9pPr marL="4114800" lvl="8" indent="-342900" algn="l">
              <a:lnSpc>
                <a:spcPct val="90000"/>
              </a:lnSpc>
              <a:spcBef>
                <a:spcPts val="532"/>
              </a:spcBef>
              <a:spcAft>
                <a:spcPts val="0"/>
              </a:spcAft>
              <a:buClr>
                <a:schemeClr val="dk1"/>
              </a:buClr>
              <a:buSzPts val="1800"/>
              <a:buChar char="•"/>
              <a:defRPr/>
            </a:lvl9pPr>
          </a:lstStyle>
          <a:p>
            <a:endParaRPr/>
          </a:p>
        </p:txBody>
      </p:sp>
      <p:sp>
        <p:nvSpPr>
          <p:cNvPr id="37" name="Google Shape;37;p6"/>
          <p:cNvSpPr txBox="1">
            <a:spLocks noGrp="1"/>
          </p:cNvSpPr>
          <p:nvPr>
            <p:ph type="dt" idx="10"/>
          </p:nvPr>
        </p:nvSpPr>
        <p:spPr>
          <a:xfrm>
            <a:off x="668268" y="16349948"/>
            <a:ext cx="2187059" cy="93918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6"/>
          <p:cNvSpPr txBox="1">
            <a:spLocks noGrp="1"/>
          </p:cNvSpPr>
          <p:nvPr>
            <p:ph type="ftr" idx="11"/>
          </p:nvPr>
        </p:nvSpPr>
        <p:spPr>
          <a:xfrm>
            <a:off x="3219837" y="16349948"/>
            <a:ext cx="3280589" cy="93918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6"/>
          <p:cNvSpPr txBox="1">
            <a:spLocks noGrp="1"/>
          </p:cNvSpPr>
          <p:nvPr>
            <p:ph type="sldNum" idx="12"/>
          </p:nvPr>
        </p:nvSpPr>
        <p:spPr>
          <a:xfrm>
            <a:off x="6864936" y="16349948"/>
            <a:ext cx="2187059" cy="93918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669534" y="939186"/>
            <a:ext cx="8383727" cy="340964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7"/>
          <p:cNvSpPr txBox="1">
            <a:spLocks noGrp="1"/>
          </p:cNvSpPr>
          <p:nvPr>
            <p:ph type="body" idx="1"/>
          </p:nvPr>
        </p:nvSpPr>
        <p:spPr>
          <a:xfrm>
            <a:off x="669535" y="4324325"/>
            <a:ext cx="4112126" cy="2119285"/>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63"/>
              </a:spcBef>
              <a:spcAft>
                <a:spcPts val="0"/>
              </a:spcAft>
              <a:buClr>
                <a:schemeClr val="dk1"/>
              </a:buClr>
              <a:buSzPts val="2551"/>
              <a:buNone/>
              <a:defRPr sz="2551" b="1"/>
            </a:lvl1pPr>
            <a:lvl2pPr marL="914400" lvl="1" indent="-228600" algn="l">
              <a:lnSpc>
                <a:spcPct val="90000"/>
              </a:lnSpc>
              <a:spcBef>
                <a:spcPts val="532"/>
              </a:spcBef>
              <a:spcAft>
                <a:spcPts val="0"/>
              </a:spcAft>
              <a:buClr>
                <a:schemeClr val="dk1"/>
              </a:buClr>
              <a:buSzPts val="2126"/>
              <a:buNone/>
              <a:defRPr sz="2126" b="1"/>
            </a:lvl2pPr>
            <a:lvl3pPr marL="1371600" lvl="2" indent="-228600" algn="l">
              <a:lnSpc>
                <a:spcPct val="90000"/>
              </a:lnSpc>
              <a:spcBef>
                <a:spcPts val="532"/>
              </a:spcBef>
              <a:spcAft>
                <a:spcPts val="0"/>
              </a:spcAft>
              <a:buClr>
                <a:schemeClr val="dk1"/>
              </a:buClr>
              <a:buSzPts val="1913"/>
              <a:buNone/>
              <a:defRPr sz="1912" b="1"/>
            </a:lvl3pPr>
            <a:lvl4pPr marL="1828800" lvl="3" indent="-228600" algn="l">
              <a:lnSpc>
                <a:spcPct val="90000"/>
              </a:lnSpc>
              <a:spcBef>
                <a:spcPts val="532"/>
              </a:spcBef>
              <a:spcAft>
                <a:spcPts val="0"/>
              </a:spcAft>
              <a:buClr>
                <a:schemeClr val="dk1"/>
              </a:buClr>
              <a:buSzPts val="1701"/>
              <a:buNone/>
              <a:defRPr sz="1701" b="1"/>
            </a:lvl4pPr>
            <a:lvl5pPr marL="2286000" lvl="4" indent="-228600" algn="l">
              <a:lnSpc>
                <a:spcPct val="90000"/>
              </a:lnSpc>
              <a:spcBef>
                <a:spcPts val="532"/>
              </a:spcBef>
              <a:spcAft>
                <a:spcPts val="0"/>
              </a:spcAft>
              <a:buClr>
                <a:schemeClr val="dk1"/>
              </a:buClr>
              <a:buSzPts val="1701"/>
              <a:buNone/>
              <a:defRPr sz="1701" b="1"/>
            </a:lvl5pPr>
            <a:lvl6pPr marL="2743200" lvl="5" indent="-228600" algn="l">
              <a:lnSpc>
                <a:spcPct val="90000"/>
              </a:lnSpc>
              <a:spcBef>
                <a:spcPts val="532"/>
              </a:spcBef>
              <a:spcAft>
                <a:spcPts val="0"/>
              </a:spcAft>
              <a:buClr>
                <a:schemeClr val="dk1"/>
              </a:buClr>
              <a:buSzPts val="1701"/>
              <a:buNone/>
              <a:defRPr sz="1701" b="1"/>
            </a:lvl6pPr>
            <a:lvl7pPr marL="3200400" lvl="6" indent="-228600" algn="l">
              <a:lnSpc>
                <a:spcPct val="90000"/>
              </a:lnSpc>
              <a:spcBef>
                <a:spcPts val="532"/>
              </a:spcBef>
              <a:spcAft>
                <a:spcPts val="0"/>
              </a:spcAft>
              <a:buClr>
                <a:schemeClr val="dk1"/>
              </a:buClr>
              <a:buSzPts val="1701"/>
              <a:buNone/>
              <a:defRPr sz="1701" b="1"/>
            </a:lvl7pPr>
            <a:lvl8pPr marL="3657600" lvl="7" indent="-228600" algn="l">
              <a:lnSpc>
                <a:spcPct val="90000"/>
              </a:lnSpc>
              <a:spcBef>
                <a:spcPts val="532"/>
              </a:spcBef>
              <a:spcAft>
                <a:spcPts val="0"/>
              </a:spcAft>
              <a:buClr>
                <a:schemeClr val="dk1"/>
              </a:buClr>
              <a:buSzPts val="1701"/>
              <a:buNone/>
              <a:defRPr sz="1701" b="1"/>
            </a:lvl8pPr>
            <a:lvl9pPr marL="4114800" lvl="8" indent="-228600" algn="l">
              <a:lnSpc>
                <a:spcPct val="90000"/>
              </a:lnSpc>
              <a:spcBef>
                <a:spcPts val="532"/>
              </a:spcBef>
              <a:spcAft>
                <a:spcPts val="0"/>
              </a:spcAft>
              <a:buClr>
                <a:schemeClr val="dk1"/>
              </a:buClr>
              <a:buSzPts val="1701"/>
              <a:buNone/>
              <a:defRPr sz="1701" b="1"/>
            </a:lvl9pPr>
          </a:lstStyle>
          <a:p>
            <a:endParaRPr/>
          </a:p>
        </p:txBody>
      </p:sp>
      <p:sp>
        <p:nvSpPr>
          <p:cNvPr id="43" name="Google Shape;43;p7"/>
          <p:cNvSpPr txBox="1">
            <a:spLocks noGrp="1"/>
          </p:cNvSpPr>
          <p:nvPr>
            <p:ph type="body" idx="2"/>
          </p:nvPr>
        </p:nvSpPr>
        <p:spPr>
          <a:xfrm>
            <a:off x="669535" y="6443610"/>
            <a:ext cx="4112126" cy="947757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63"/>
              </a:spcBef>
              <a:spcAft>
                <a:spcPts val="0"/>
              </a:spcAft>
              <a:buClr>
                <a:schemeClr val="dk1"/>
              </a:buClr>
              <a:buSzPts val="1800"/>
              <a:buChar char="•"/>
              <a:defRPr/>
            </a:lvl1pPr>
            <a:lvl2pPr marL="914400" lvl="1" indent="-342900" algn="l">
              <a:lnSpc>
                <a:spcPct val="90000"/>
              </a:lnSpc>
              <a:spcBef>
                <a:spcPts val="532"/>
              </a:spcBef>
              <a:spcAft>
                <a:spcPts val="0"/>
              </a:spcAft>
              <a:buClr>
                <a:schemeClr val="dk1"/>
              </a:buClr>
              <a:buSzPts val="1800"/>
              <a:buChar char="•"/>
              <a:defRPr/>
            </a:lvl2pPr>
            <a:lvl3pPr marL="1371600" lvl="2" indent="-342900" algn="l">
              <a:lnSpc>
                <a:spcPct val="90000"/>
              </a:lnSpc>
              <a:spcBef>
                <a:spcPts val="532"/>
              </a:spcBef>
              <a:spcAft>
                <a:spcPts val="0"/>
              </a:spcAft>
              <a:buClr>
                <a:schemeClr val="dk1"/>
              </a:buClr>
              <a:buSzPts val="1800"/>
              <a:buChar char="•"/>
              <a:defRPr/>
            </a:lvl3pPr>
            <a:lvl4pPr marL="1828800" lvl="3" indent="-342900" algn="l">
              <a:lnSpc>
                <a:spcPct val="90000"/>
              </a:lnSpc>
              <a:spcBef>
                <a:spcPts val="532"/>
              </a:spcBef>
              <a:spcAft>
                <a:spcPts val="0"/>
              </a:spcAft>
              <a:buClr>
                <a:schemeClr val="dk1"/>
              </a:buClr>
              <a:buSzPts val="1800"/>
              <a:buChar char="•"/>
              <a:defRPr/>
            </a:lvl4pPr>
            <a:lvl5pPr marL="2286000" lvl="4" indent="-342900" algn="l">
              <a:lnSpc>
                <a:spcPct val="90000"/>
              </a:lnSpc>
              <a:spcBef>
                <a:spcPts val="532"/>
              </a:spcBef>
              <a:spcAft>
                <a:spcPts val="0"/>
              </a:spcAft>
              <a:buClr>
                <a:schemeClr val="dk1"/>
              </a:buClr>
              <a:buSzPts val="1800"/>
              <a:buChar char="•"/>
              <a:defRPr/>
            </a:lvl5pPr>
            <a:lvl6pPr marL="2743200" lvl="5" indent="-342900" algn="l">
              <a:lnSpc>
                <a:spcPct val="90000"/>
              </a:lnSpc>
              <a:spcBef>
                <a:spcPts val="532"/>
              </a:spcBef>
              <a:spcAft>
                <a:spcPts val="0"/>
              </a:spcAft>
              <a:buClr>
                <a:schemeClr val="dk1"/>
              </a:buClr>
              <a:buSzPts val="1800"/>
              <a:buChar char="•"/>
              <a:defRPr/>
            </a:lvl6pPr>
            <a:lvl7pPr marL="3200400" lvl="6" indent="-342900" algn="l">
              <a:lnSpc>
                <a:spcPct val="90000"/>
              </a:lnSpc>
              <a:spcBef>
                <a:spcPts val="532"/>
              </a:spcBef>
              <a:spcAft>
                <a:spcPts val="0"/>
              </a:spcAft>
              <a:buClr>
                <a:schemeClr val="dk1"/>
              </a:buClr>
              <a:buSzPts val="1800"/>
              <a:buChar char="•"/>
              <a:defRPr/>
            </a:lvl7pPr>
            <a:lvl8pPr marL="3657600" lvl="7" indent="-342900" algn="l">
              <a:lnSpc>
                <a:spcPct val="90000"/>
              </a:lnSpc>
              <a:spcBef>
                <a:spcPts val="532"/>
              </a:spcBef>
              <a:spcAft>
                <a:spcPts val="0"/>
              </a:spcAft>
              <a:buClr>
                <a:schemeClr val="dk1"/>
              </a:buClr>
              <a:buSzPts val="1800"/>
              <a:buChar char="•"/>
              <a:defRPr/>
            </a:lvl8pPr>
            <a:lvl9pPr marL="4114800" lvl="8" indent="-342900" algn="l">
              <a:lnSpc>
                <a:spcPct val="90000"/>
              </a:lnSpc>
              <a:spcBef>
                <a:spcPts val="532"/>
              </a:spcBef>
              <a:spcAft>
                <a:spcPts val="0"/>
              </a:spcAft>
              <a:buClr>
                <a:schemeClr val="dk1"/>
              </a:buClr>
              <a:buSzPts val="1800"/>
              <a:buChar char="•"/>
              <a:defRPr/>
            </a:lvl9pPr>
          </a:lstStyle>
          <a:p>
            <a:endParaRPr/>
          </a:p>
        </p:txBody>
      </p:sp>
      <p:sp>
        <p:nvSpPr>
          <p:cNvPr id="44" name="Google Shape;44;p7"/>
          <p:cNvSpPr txBox="1">
            <a:spLocks noGrp="1"/>
          </p:cNvSpPr>
          <p:nvPr>
            <p:ph type="body" idx="3"/>
          </p:nvPr>
        </p:nvSpPr>
        <p:spPr>
          <a:xfrm>
            <a:off x="4920884" y="4324325"/>
            <a:ext cx="4132378" cy="2119285"/>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63"/>
              </a:spcBef>
              <a:spcAft>
                <a:spcPts val="0"/>
              </a:spcAft>
              <a:buClr>
                <a:schemeClr val="dk1"/>
              </a:buClr>
              <a:buSzPts val="2551"/>
              <a:buNone/>
              <a:defRPr sz="2551" b="1"/>
            </a:lvl1pPr>
            <a:lvl2pPr marL="914400" lvl="1" indent="-228600" algn="l">
              <a:lnSpc>
                <a:spcPct val="90000"/>
              </a:lnSpc>
              <a:spcBef>
                <a:spcPts val="532"/>
              </a:spcBef>
              <a:spcAft>
                <a:spcPts val="0"/>
              </a:spcAft>
              <a:buClr>
                <a:schemeClr val="dk1"/>
              </a:buClr>
              <a:buSzPts val="2126"/>
              <a:buNone/>
              <a:defRPr sz="2126" b="1"/>
            </a:lvl2pPr>
            <a:lvl3pPr marL="1371600" lvl="2" indent="-228600" algn="l">
              <a:lnSpc>
                <a:spcPct val="90000"/>
              </a:lnSpc>
              <a:spcBef>
                <a:spcPts val="532"/>
              </a:spcBef>
              <a:spcAft>
                <a:spcPts val="0"/>
              </a:spcAft>
              <a:buClr>
                <a:schemeClr val="dk1"/>
              </a:buClr>
              <a:buSzPts val="1913"/>
              <a:buNone/>
              <a:defRPr sz="1912" b="1"/>
            </a:lvl3pPr>
            <a:lvl4pPr marL="1828800" lvl="3" indent="-228600" algn="l">
              <a:lnSpc>
                <a:spcPct val="90000"/>
              </a:lnSpc>
              <a:spcBef>
                <a:spcPts val="532"/>
              </a:spcBef>
              <a:spcAft>
                <a:spcPts val="0"/>
              </a:spcAft>
              <a:buClr>
                <a:schemeClr val="dk1"/>
              </a:buClr>
              <a:buSzPts val="1701"/>
              <a:buNone/>
              <a:defRPr sz="1701" b="1"/>
            </a:lvl4pPr>
            <a:lvl5pPr marL="2286000" lvl="4" indent="-228600" algn="l">
              <a:lnSpc>
                <a:spcPct val="90000"/>
              </a:lnSpc>
              <a:spcBef>
                <a:spcPts val="532"/>
              </a:spcBef>
              <a:spcAft>
                <a:spcPts val="0"/>
              </a:spcAft>
              <a:buClr>
                <a:schemeClr val="dk1"/>
              </a:buClr>
              <a:buSzPts val="1701"/>
              <a:buNone/>
              <a:defRPr sz="1701" b="1"/>
            </a:lvl5pPr>
            <a:lvl6pPr marL="2743200" lvl="5" indent="-228600" algn="l">
              <a:lnSpc>
                <a:spcPct val="90000"/>
              </a:lnSpc>
              <a:spcBef>
                <a:spcPts val="532"/>
              </a:spcBef>
              <a:spcAft>
                <a:spcPts val="0"/>
              </a:spcAft>
              <a:buClr>
                <a:schemeClr val="dk1"/>
              </a:buClr>
              <a:buSzPts val="1701"/>
              <a:buNone/>
              <a:defRPr sz="1701" b="1"/>
            </a:lvl6pPr>
            <a:lvl7pPr marL="3200400" lvl="6" indent="-228600" algn="l">
              <a:lnSpc>
                <a:spcPct val="90000"/>
              </a:lnSpc>
              <a:spcBef>
                <a:spcPts val="532"/>
              </a:spcBef>
              <a:spcAft>
                <a:spcPts val="0"/>
              </a:spcAft>
              <a:buClr>
                <a:schemeClr val="dk1"/>
              </a:buClr>
              <a:buSzPts val="1701"/>
              <a:buNone/>
              <a:defRPr sz="1701" b="1"/>
            </a:lvl7pPr>
            <a:lvl8pPr marL="3657600" lvl="7" indent="-228600" algn="l">
              <a:lnSpc>
                <a:spcPct val="90000"/>
              </a:lnSpc>
              <a:spcBef>
                <a:spcPts val="532"/>
              </a:spcBef>
              <a:spcAft>
                <a:spcPts val="0"/>
              </a:spcAft>
              <a:buClr>
                <a:schemeClr val="dk1"/>
              </a:buClr>
              <a:buSzPts val="1701"/>
              <a:buNone/>
              <a:defRPr sz="1701" b="1"/>
            </a:lvl8pPr>
            <a:lvl9pPr marL="4114800" lvl="8" indent="-228600" algn="l">
              <a:lnSpc>
                <a:spcPct val="90000"/>
              </a:lnSpc>
              <a:spcBef>
                <a:spcPts val="532"/>
              </a:spcBef>
              <a:spcAft>
                <a:spcPts val="0"/>
              </a:spcAft>
              <a:buClr>
                <a:schemeClr val="dk1"/>
              </a:buClr>
              <a:buSzPts val="1701"/>
              <a:buNone/>
              <a:defRPr sz="1701" b="1"/>
            </a:lvl9pPr>
          </a:lstStyle>
          <a:p>
            <a:endParaRPr/>
          </a:p>
        </p:txBody>
      </p:sp>
      <p:sp>
        <p:nvSpPr>
          <p:cNvPr id="45" name="Google Shape;45;p7"/>
          <p:cNvSpPr txBox="1">
            <a:spLocks noGrp="1"/>
          </p:cNvSpPr>
          <p:nvPr>
            <p:ph type="body" idx="4"/>
          </p:nvPr>
        </p:nvSpPr>
        <p:spPr>
          <a:xfrm>
            <a:off x="4920884" y="6443610"/>
            <a:ext cx="4132378" cy="947757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63"/>
              </a:spcBef>
              <a:spcAft>
                <a:spcPts val="0"/>
              </a:spcAft>
              <a:buClr>
                <a:schemeClr val="dk1"/>
              </a:buClr>
              <a:buSzPts val="1800"/>
              <a:buChar char="•"/>
              <a:defRPr/>
            </a:lvl1pPr>
            <a:lvl2pPr marL="914400" lvl="1" indent="-342900" algn="l">
              <a:lnSpc>
                <a:spcPct val="90000"/>
              </a:lnSpc>
              <a:spcBef>
                <a:spcPts val="532"/>
              </a:spcBef>
              <a:spcAft>
                <a:spcPts val="0"/>
              </a:spcAft>
              <a:buClr>
                <a:schemeClr val="dk1"/>
              </a:buClr>
              <a:buSzPts val="1800"/>
              <a:buChar char="•"/>
              <a:defRPr/>
            </a:lvl2pPr>
            <a:lvl3pPr marL="1371600" lvl="2" indent="-342900" algn="l">
              <a:lnSpc>
                <a:spcPct val="90000"/>
              </a:lnSpc>
              <a:spcBef>
                <a:spcPts val="532"/>
              </a:spcBef>
              <a:spcAft>
                <a:spcPts val="0"/>
              </a:spcAft>
              <a:buClr>
                <a:schemeClr val="dk1"/>
              </a:buClr>
              <a:buSzPts val="1800"/>
              <a:buChar char="•"/>
              <a:defRPr/>
            </a:lvl3pPr>
            <a:lvl4pPr marL="1828800" lvl="3" indent="-342900" algn="l">
              <a:lnSpc>
                <a:spcPct val="90000"/>
              </a:lnSpc>
              <a:spcBef>
                <a:spcPts val="532"/>
              </a:spcBef>
              <a:spcAft>
                <a:spcPts val="0"/>
              </a:spcAft>
              <a:buClr>
                <a:schemeClr val="dk1"/>
              </a:buClr>
              <a:buSzPts val="1800"/>
              <a:buChar char="•"/>
              <a:defRPr/>
            </a:lvl4pPr>
            <a:lvl5pPr marL="2286000" lvl="4" indent="-342900" algn="l">
              <a:lnSpc>
                <a:spcPct val="90000"/>
              </a:lnSpc>
              <a:spcBef>
                <a:spcPts val="532"/>
              </a:spcBef>
              <a:spcAft>
                <a:spcPts val="0"/>
              </a:spcAft>
              <a:buClr>
                <a:schemeClr val="dk1"/>
              </a:buClr>
              <a:buSzPts val="1800"/>
              <a:buChar char="•"/>
              <a:defRPr/>
            </a:lvl5pPr>
            <a:lvl6pPr marL="2743200" lvl="5" indent="-342900" algn="l">
              <a:lnSpc>
                <a:spcPct val="90000"/>
              </a:lnSpc>
              <a:spcBef>
                <a:spcPts val="532"/>
              </a:spcBef>
              <a:spcAft>
                <a:spcPts val="0"/>
              </a:spcAft>
              <a:buClr>
                <a:schemeClr val="dk1"/>
              </a:buClr>
              <a:buSzPts val="1800"/>
              <a:buChar char="•"/>
              <a:defRPr/>
            </a:lvl6pPr>
            <a:lvl7pPr marL="3200400" lvl="6" indent="-342900" algn="l">
              <a:lnSpc>
                <a:spcPct val="90000"/>
              </a:lnSpc>
              <a:spcBef>
                <a:spcPts val="532"/>
              </a:spcBef>
              <a:spcAft>
                <a:spcPts val="0"/>
              </a:spcAft>
              <a:buClr>
                <a:schemeClr val="dk1"/>
              </a:buClr>
              <a:buSzPts val="1800"/>
              <a:buChar char="•"/>
              <a:defRPr/>
            </a:lvl7pPr>
            <a:lvl8pPr marL="3657600" lvl="7" indent="-342900" algn="l">
              <a:lnSpc>
                <a:spcPct val="90000"/>
              </a:lnSpc>
              <a:spcBef>
                <a:spcPts val="532"/>
              </a:spcBef>
              <a:spcAft>
                <a:spcPts val="0"/>
              </a:spcAft>
              <a:buClr>
                <a:schemeClr val="dk1"/>
              </a:buClr>
              <a:buSzPts val="1800"/>
              <a:buChar char="•"/>
              <a:defRPr/>
            </a:lvl8pPr>
            <a:lvl9pPr marL="4114800" lvl="8" indent="-342900" algn="l">
              <a:lnSpc>
                <a:spcPct val="90000"/>
              </a:lnSpc>
              <a:spcBef>
                <a:spcPts val="532"/>
              </a:spcBef>
              <a:spcAft>
                <a:spcPts val="0"/>
              </a:spcAft>
              <a:buClr>
                <a:schemeClr val="dk1"/>
              </a:buClr>
              <a:buSzPts val="1800"/>
              <a:buChar char="•"/>
              <a:defRPr/>
            </a:lvl9pPr>
          </a:lstStyle>
          <a:p>
            <a:endParaRPr/>
          </a:p>
        </p:txBody>
      </p:sp>
      <p:sp>
        <p:nvSpPr>
          <p:cNvPr id="46" name="Google Shape;46;p7"/>
          <p:cNvSpPr txBox="1">
            <a:spLocks noGrp="1"/>
          </p:cNvSpPr>
          <p:nvPr>
            <p:ph type="dt" idx="10"/>
          </p:nvPr>
        </p:nvSpPr>
        <p:spPr>
          <a:xfrm>
            <a:off x="668268" y="16349948"/>
            <a:ext cx="2187059" cy="93918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7"/>
          <p:cNvSpPr txBox="1">
            <a:spLocks noGrp="1"/>
          </p:cNvSpPr>
          <p:nvPr>
            <p:ph type="ftr" idx="11"/>
          </p:nvPr>
        </p:nvSpPr>
        <p:spPr>
          <a:xfrm>
            <a:off x="3219837" y="16349948"/>
            <a:ext cx="3280589" cy="93918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7"/>
          <p:cNvSpPr txBox="1">
            <a:spLocks noGrp="1"/>
          </p:cNvSpPr>
          <p:nvPr>
            <p:ph type="sldNum" idx="12"/>
          </p:nvPr>
        </p:nvSpPr>
        <p:spPr>
          <a:xfrm>
            <a:off x="6864936" y="16349948"/>
            <a:ext cx="2187059" cy="93918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8"/>
          <p:cNvSpPr txBox="1">
            <a:spLocks noGrp="1"/>
          </p:cNvSpPr>
          <p:nvPr>
            <p:ph type="title"/>
          </p:nvPr>
        </p:nvSpPr>
        <p:spPr>
          <a:xfrm>
            <a:off x="668268" y="939186"/>
            <a:ext cx="8383727" cy="340964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8"/>
          <p:cNvSpPr txBox="1">
            <a:spLocks noGrp="1"/>
          </p:cNvSpPr>
          <p:nvPr>
            <p:ph type="dt" idx="10"/>
          </p:nvPr>
        </p:nvSpPr>
        <p:spPr>
          <a:xfrm>
            <a:off x="668268" y="16349948"/>
            <a:ext cx="2187059" cy="93918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8"/>
          <p:cNvSpPr txBox="1">
            <a:spLocks noGrp="1"/>
          </p:cNvSpPr>
          <p:nvPr>
            <p:ph type="ftr" idx="11"/>
          </p:nvPr>
        </p:nvSpPr>
        <p:spPr>
          <a:xfrm>
            <a:off x="3219837" y="16349948"/>
            <a:ext cx="3280589" cy="93918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8"/>
          <p:cNvSpPr txBox="1">
            <a:spLocks noGrp="1"/>
          </p:cNvSpPr>
          <p:nvPr>
            <p:ph type="sldNum" idx="12"/>
          </p:nvPr>
        </p:nvSpPr>
        <p:spPr>
          <a:xfrm>
            <a:off x="6864936" y="16349948"/>
            <a:ext cx="2187059" cy="93918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9"/>
          <p:cNvSpPr txBox="1">
            <a:spLocks noGrp="1"/>
          </p:cNvSpPr>
          <p:nvPr>
            <p:ph type="dt" idx="10"/>
          </p:nvPr>
        </p:nvSpPr>
        <p:spPr>
          <a:xfrm>
            <a:off x="668268" y="16349948"/>
            <a:ext cx="2187059" cy="93918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9"/>
          <p:cNvSpPr txBox="1">
            <a:spLocks noGrp="1"/>
          </p:cNvSpPr>
          <p:nvPr>
            <p:ph type="ftr" idx="11"/>
          </p:nvPr>
        </p:nvSpPr>
        <p:spPr>
          <a:xfrm>
            <a:off x="3219837" y="16349948"/>
            <a:ext cx="3280589" cy="93918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9"/>
          <p:cNvSpPr txBox="1">
            <a:spLocks noGrp="1"/>
          </p:cNvSpPr>
          <p:nvPr>
            <p:ph type="sldNum" idx="12"/>
          </p:nvPr>
        </p:nvSpPr>
        <p:spPr>
          <a:xfrm>
            <a:off x="6864936" y="16349948"/>
            <a:ext cx="2187059" cy="93918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10"/>
          <p:cNvSpPr txBox="1">
            <a:spLocks noGrp="1"/>
          </p:cNvSpPr>
          <p:nvPr>
            <p:ph type="title"/>
          </p:nvPr>
        </p:nvSpPr>
        <p:spPr>
          <a:xfrm>
            <a:off x="669534" y="1176020"/>
            <a:ext cx="3135038" cy="411607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402"/>
              <a:buFont typeface="Calibri"/>
              <a:buNone/>
              <a:defRPr sz="3402"/>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0"/>
          <p:cNvSpPr txBox="1">
            <a:spLocks noGrp="1"/>
          </p:cNvSpPr>
          <p:nvPr>
            <p:ph type="body" idx="1"/>
          </p:nvPr>
        </p:nvSpPr>
        <p:spPr>
          <a:xfrm>
            <a:off x="4132378" y="2539880"/>
            <a:ext cx="4920883" cy="12536047"/>
          </a:xfrm>
          <a:prstGeom prst="rect">
            <a:avLst/>
          </a:prstGeom>
          <a:noFill/>
          <a:ln>
            <a:noFill/>
          </a:ln>
        </p:spPr>
        <p:txBody>
          <a:bodyPr spcFirstLastPara="1" wrap="square" lIns="91425" tIns="45700" rIns="91425" bIns="45700" anchor="t" anchorCtr="0">
            <a:normAutofit/>
          </a:bodyPr>
          <a:lstStyle>
            <a:lvl1pPr marL="457200" lvl="0" indent="-444627" algn="l">
              <a:lnSpc>
                <a:spcPct val="90000"/>
              </a:lnSpc>
              <a:spcBef>
                <a:spcPts val="1063"/>
              </a:spcBef>
              <a:spcAft>
                <a:spcPts val="0"/>
              </a:spcAft>
              <a:buClr>
                <a:schemeClr val="dk1"/>
              </a:buClr>
              <a:buSzPts val="3402"/>
              <a:buChar char="•"/>
              <a:defRPr sz="3402"/>
            </a:lvl1pPr>
            <a:lvl2pPr marL="914400" lvl="1" indent="-417576" algn="l">
              <a:lnSpc>
                <a:spcPct val="90000"/>
              </a:lnSpc>
              <a:spcBef>
                <a:spcPts val="532"/>
              </a:spcBef>
              <a:spcAft>
                <a:spcPts val="0"/>
              </a:spcAft>
              <a:buClr>
                <a:schemeClr val="dk1"/>
              </a:buClr>
              <a:buSzPts val="2976"/>
              <a:buChar char="•"/>
              <a:defRPr sz="2976"/>
            </a:lvl2pPr>
            <a:lvl3pPr marL="1371600" lvl="2" indent="-390588" algn="l">
              <a:lnSpc>
                <a:spcPct val="90000"/>
              </a:lnSpc>
              <a:spcBef>
                <a:spcPts val="532"/>
              </a:spcBef>
              <a:spcAft>
                <a:spcPts val="0"/>
              </a:spcAft>
              <a:buClr>
                <a:schemeClr val="dk1"/>
              </a:buClr>
              <a:buSzPts val="2551"/>
              <a:buChar char="•"/>
              <a:defRPr sz="2551"/>
            </a:lvl3pPr>
            <a:lvl4pPr marL="1828800" lvl="3" indent="-363600" algn="l">
              <a:lnSpc>
                <a:spcPct val="90000"/>
              </a:lnSpc>
              <a:spcBef>
                <a:spcPts val="532"/>
              </a:spcBef>
              <a:spcAft>
                <a:spcPts val="0"/>
              </a:spcAft>
              <a:buClr>
                <a:schemeClr val="dk1"/>
              </a:buClr>
              <a:buSzPts val="2126"/>
              <a:buChar char="•"/>
              <a:defRPr sz="2126"/>
            </a:lvl4pPr>
            <a:lvl5pPr marL="2286000" lvl="4" indent="-363601" algn="l">
              <a:lnSpc>
                <a:spcPct val="90000"/>
              </a:lnSpc>
              <a:spcBef>
                <a:spcPts val="532"/>
              </a:spcBef>
              <a:spcAft>
                <a:spcPts val="0"/>
              </a:spcAft>
              <a:buClr>
                <a:schemeClr val="dk1"/>
              </a:buClr>
              <a:buSzPts val="2126"/>
              <a:buChar char="•"/>
              <a:defRPr sz="2126"/>
            </a:lvl5pPr>
            <a:lvl6pPr marL="2743200" lvl="5" indent="-363601" algn="l">
              <a:lnSpc>
                <a:spcPct val="90000"/>
              </a:lnSpc>
              <a:spcBef>
                <a:spcPts val="532"/>
              </a:spcBef>
              <a:spcAft>
                <a:spcPts val="0"/>
              </a:spcAft>
              <a:buClr>
                <a:schemeClr val="dk1"/>
              </a:buClr>
              <a:buSzPts val="2126"/>
              <a:buChar char="•"/>
              <a:defRPr sz="2126"/>
            </a:lvl6pPr>
            <a:lvl7pPr marL="3200400" lvl="6" indent="-363601" algn="l">
              <a:lnSpc>
                <a:spcPct val="90000"/>
              </a:lnSpc>
              <a:spcBef>
                <a:spcPts val="532"/>
              </a:spcBef>
              <a:spcAft>
                <a:spcPts val="0"/>
              </a:spcAft>
              <a:buClr>
                <a:schemeClr val="dk1"/>
              </a:buClr>
              <a:buSzPts val="2126"/>
              <a:buChar char="•"/>
              <a:defRPr sz="2126"/>
            </a:lvl7pPr>
            <a:lvl8pPr marL="3657600" lvl="7" indent="-363601" algn="l">
              <a:lnSpc>
                <a:spcPct val="90000"/>
              </a:lnSpc>
              <a:spcBef>
                <a:spcPts val="532"/>
              </a:spcBef>
              <a:spcAft>
                <a:spcPts val="0"/>
              </a:spcAft>
              <a:buClr>
                <a:schemeClr val="dk1"/>
              </a:buClr>
              <a:buSzPts val="2126"/>
              <a:buChar char="•"/>
              <a:defRPr sz="2126"/>
            </a:lvl8pPr>
            <a:lvl9pPr marL="4114800" lvl="8" indent="-363601" algn="l">
              <a:lnSpc>
                <a:spcPct val="90000"/>
              </a:lnSpc>
              <a:spcBef>
                <a:spcPts val="532"/>
              </a:spcBef>
              <a:spcAft>
                <a:spcPts val="0"/>
              </a:spcAft>
              <a:buClr>
                <a:schemeClr val="dk1"/>
              </a:buClr>
              <a:buSzPts val="2126"/>
              <a:buChar char="•"/>
              <a:defRPr sz="2126"/>
            </a:lvl9pPr>
          </a:lstStyle>
          <a:p>
            <a:endParaRPr/>
          </a:p>
        </p:txBody>
      </p:sp>
      <p:sp>
        <p:nvSpPr>
          <p:cNvPr id="61" name="Google Shape;61;p10"/>
          <p:cNvSpPr txBox="1">
            <a:spLocks noGrp="1"/>
          </p:cNvSpPr>
          <p:nvPr>
            <p:ph type="body" idx="2"/>
          </p:nvPr>
        </p:nvSpPr>
        <p:spPr>
          <a:xfrm>
            <a:off x="669534" y="5292090"/>
            <a:ext cx="3135038" cy="9804251"/>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63"/>
              </a:spcBef>
              <a:spcAft>
                <a:spcPts val="0"/>
              </a:spcAft>
              <a:buClr>
                <a:schemeClr val="dk1"/>
              </a:buClr>
              <a:buSzPts val="1701"/>
              <a:buNone/>
              <a:defRPr sz="1701"/>
            </a:lvl1pPr>
            <a:lvl2pPr marL="914400" lvl="1" indent="-228600" algn="l">
              <a:lnSpc>
                <a:spcPct val="90000"/>
              </a:lnSpc>
              <a:spcBef>
                <a:spcPts val="532"/>
              </a:spcBef>
              <a:spcAft>
                <a:spcPts val="0"/>
              </a:spcAft>
              <a:buClr>
                <a:schemeClr val="dk1"/>
              </a:buClr>
              <a:buSzPts val="1488"/>
              <a:buNone/>
              <a:defRPr sz="1488"/>
            </a:lvl2pPr>
            <a:lvl3pPr marL="1371600" lvl="2" indent="-228600" algn="l">
              <a:lnSpc>
                <a:spcPct val="90000"/>
              </a:lnSpc>
              <a:spcBef>
                <a:spcPts val="532"/>
              </a:spcBef>
              <a:spcAft>
                <a:spcPts val="0"/>
              </a:spcAft>
              <a:buClr>
                <a:schemeClr val="dk1"/>
              </a:buClr>
              <a:buSzPts val="1276"/>
              <a:buNone/>
              <a:defRPr sz="1276"/>
            </a:lvl3pPr>
            <a:lvl4pPr marL="1828800" lvl="3" indent="-228600" algn="l">
              <a:lnSpc>
                <a:spcPct val="90000"/>
              </a:lnSpc>
              <a:spcBef>
                <a:spcPts val="532"/>
              </a:spcBef>
              <a:spcAft>
                <a:spcPts val="0"/>
              </a:spcAft>
              <a:buClr>
                <a:schemeClr val="dk1"/>
              </a:buClr>
              <a:buSzPts val="1063"/>
              <a:buNone/>
              <a:defRPr sz="1063"/>
            </a:lvl4pPr>
            <a:lvl5pPr marL="2286000" lvl="4" indent="-228600" algn="l">
              <a:lnSpc>
                <a:spcPct val="90000"/>
              </a:lnSpc>
              <a:spcBef>
                <a:spcPts val="532"/>
              </a:spcBef>
              <a:spcAft>
                <a:spcPts val="0"/>
              </a:spcAft>
              <a:buClr>
                <a:schemeClr val="dk1"/>
              </a:buClr>
              <a:buSzPts val="1063"/>
              <a:buNone/>
              <a:defRPr sz="1063"/>
            </a:lvl5pPr>
            <a:lvl6pPr marL="2743200" lvl="5" indent="-228600" algn="l">
              <a:lnSpc>
                <a:spcPct val="90000"/>
              </a:lnSpc>
              <a:spcBef>
                <a:spcPts val="532"/>
              </a:spcBef>
              <a:spcAft>
                <a:spcPts val="0"/>
              </a:spcAft>
              <a:buClr>
                <a:schemeClr val="dk1"/>
              </a:buClr>
              <a:buSzPts val="1063"/>
              <a:buNone/>
              <a:defRPr sz="1063"/>
            </a:lvl6pPr>
            <a:lvl7pPr marL="3200400" lvl="6" indent="-228600" algn="l">
              <a:lnSpc>
                <a:spcPct val="90000"/>
              </a:lnSpc>
              <a:spcBef>
                <a:spcPts val="532"/>
              </a:spcBef>
              <a:spcAft>
                <a:spcPts val="0"/>
              </a:spcAft>
              <a:buClr>
                <a:schemeClr val="dk1"/>
              </a:buClr>
              <a:buSzPts val="1063"/>
              <a:buNone/>
              <a:defRPr sz="1063"/>
            </a:lvl7pPr>
            <a:lvl8pPr marL="3657600" lvl="7" indent="-228600" algn="l">
              <a:lnSpc>
                <a:spcPct val="90000"/>
              </a:lnSpc>
              <a:spcBef>
                <a:spcPts val="532"/>
              </a:spcBef>
              <a:spcAft>
                <a:spcPts val="0"/>
              </a:spcAft>
              <a:buClr>
                <a:schemeClr val="dk1"/>
              </a:buClr>
              <a:buSzPts val="1063"/>
              <a:buNone/>
              <a:defRPr sz="1063"/>
            </a:lvl8pPr>
            <a:lvl9pPr marL="4114800" lvl="8" indent="-228600" algn="l">
              <a:lnSpc>
                <a:spcPct val="90000"/>
              </a:lnSpc>
              <a:spcBef>
                <a:spcPts val="532"/>
              </a:spcBef>
              <a:spcAft>
                <a:spcPts val="0"/>
              </a:spcAft>
              <a:buClr>
                <a:schemeClr val="dk1"/>
              </a:buClr>
              <a:buSzPts val="1063"/>
              <a:buNone/>
              <a:defRPr sz="1063"/>
            </a:lvl9pPr>
          </a:lstStyle>
          <a:p>
            <a:endParaRPr/>
          </a:p>
        </p:txBody>
      </p:sp>
      <p:sp>
        <p:nvSpPr>
          <p:cNvPr id="62" name="Google Shape;62;p10"/>
          <p:cNvSpPr txBox="1">
            <a:spLocks noGrp="1"/>
          </p:cNvSpPr>
          <p:nvPr>
            <p:ph type="dt" idx="10"/>
          </p:nvPr>
        </p:nvSpPr>
        <p:spPr>
          <a:xfrm>
            <a:off x="668268" y="16349948"/>
            <a:ext cx="2187059" cy="93918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0"/>
          <p:cNvSpPr txBox="1">
            <a:spLocks noGrp="1"/>
          </p:cNvSpPr>
          <p:nvPr>
            <p:ph type="ftr" idx="11"/>
          </p:nvPr>
        </p:nvSpPr>
        <p:spPr>
          <a:xfrm>
            <a:off x="3219837" y="16349948"/>
            <a:ext cx="3280589" cy="93918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0"/>
          <p:cNvSpPr txBox="1">
            <a:spLocks noGrp="1"/>
          </p:cNvSpPr>
          <p:nvPr>
            <p:ph type="sldNum" idx="12"/>
          </p:nvPr>
        </p:nvSpPr>
        <p:spPr>
          <a:xfrm>
            <a:off x="6864936" y="16349948"/>
            <a:ext cx="2187059" cy="93918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1"/>
          <p:cNvSpPr txBox="1">
            <a:spLocks noGrp="1"/>
          </p:cNvSpPr>
          <p:nvPr>
            <p:ph type="title"/>
          </p:nvPr>
        </p:nvSpPr>
        <p:spPr>
          <a:xfrm>
            <a:off x="669534" y="1176020"/>
            <a:ext cx="3135038" cy="411607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402"/>
              <a:buFont typeface="Calibri"/>
              <a:buNone/>
              <a:defRPr sz="3402"/>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1"/>
          <p:cNvSpPr>
            <a:spLocks noGrp="1"/>
          </p:cNvSpPr>
          <p:nvPr>
            <p:ph type="pic" idx="2"/>
          </p:nvPr>
        </p:nvSpPr>
        <p:spPr>
          <a:xfrm>
            <a:off x="4132378" y="2539880"/>
            <a:ext cx="4920883" cy="12536047"/>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63"/>
              </a:spcBef>
              <a:spcAft>
                <a:spcPts val="0"/>
              </a:spcAft>
              <a:buClr>
                <a:schemeClr val="dk1"/>
              </a:buClr>
              <a:buSzPts val="3402"/>
              <a:buFont typeface="Arial"/>
              <a:buNone/>
              <a:defRPr sz="3402" b="0" i="0" u="none" strike="noStrike" cap="none">
                <a:solidFill>
                  <a:schemeClr val="dk1"/>
                </a:solidFill>
                <a:latin typeface="Calibri"/>
                <a:ea typeface="Calibri"/>
                <a:cs typeface="Calibri"/>
                <a:sym typeface="Calibri"/>
              </a:defRPr>
            </a:lvl1pPr>
            <a:lvl2pPr marR="0" lvl="1" algn="l" rtl="0">
              <a:lnSpc>
                <a:spcPct val="90000"/>
              </a:lnSpc>
              <a:spcBef>
                <a:spcPts val="532"/>
              </a:spcBef>
              <a:spcAft>
                <a:spcPts val="0"/>
              </a:spcAft>
              <a:buClr>
                <a:schemeClr val="dk1"/>
              </a:buClr>
              <a:buSzPts val="2976"/>
              <a:buFont typeface="Arial"/>
              <a:buNone/>
              <a:defRPr sz="2976" b="0" i="0" u="none" strike="noStrike" cap="none">
                <a:solidFill>
                  <a:schemeClr val="dk1"/>
                </a:solidFill>
                <a:latin typeface="Calibri"/>
                <a:ea typeface="Calibri"/>
                <a:cs typeface="Calibri"/>
                <a:sym typeface="Calibri"/>
              </a:defRPr>
            </a:lvl2pPr>
            <a:lvl3pPr marR="0" lvl="2" algn="l" rtl="0">
              <a:lnSpc>
                <a:spcPct val="90000"/>
              </a:lnSpc>
              <a:spcBef>
                <a:spcPts val="532"/>
              </a:spcBef>
              <a:spcAft>
                <a:spcPts val="0"/>
              </a:spcAft>
              <a:buClr>
                <a:schemeClr val="dk1"/>
              </a:buClr>
              <a:buSzPts val="2551"/>
              <a:buFont typeface="Arial"/>
              <a:buNone/>
              <a:defRPr sz="2551" b="0" i="0" u="none" strike="noStrike" cap="none">
                <a:solidFill>
                  <a:schemeClr val="dk1"/>
                </a:solidFill>
                <a:latin typeface="Calibri"/>
                <a:ea typeface="Calibri"/>
                <a:cs typeface="Calibri"/>
                <a:sym typeface="Calibri"/>
              </a:defRPr>
            </a:lvl3pPr>
            <a:lvl4pPr marR="0" lvl="3" algn="l" rtl="0">
              <a:lnSpc>
                <a:spcPct val="90000"/>
              </a:lnSpc>
              <a:spcBef>
                <a:spcPts val="532"/>
              </a:spcBef>
              <a:spcAft>
                <a:spcPts val="0"/>
              </a:spcAft>
              <a:buClr>
                <a:schemeClr val="dk1"/>
              </a:buClr>
              <a:buSzPts val="2126"/>
              <a:buFont typeface="Arial"/>
              <a:buNone/>
              <a:defRPr sz="2126" b="0" i="0" u="none" strike="noStrike" cap="none">
                <a:solidFill>
                  <a:schemeClr val="dk1"/>
                </a:solidFill>
                <a:latin typeface="Calibri"/>
                <a:ea typeface="Calibri"/>
                <a:cs typeface="Calibri"/>
                <a:sym typeface="Calibri"/>
              </a:defRPr>
            </a:lvl4pPr>
            <a:lvl5pPr marR="0" lvl="4" algn="l" rtl="0">
              <a:lnSpc>
                <a:spcPct val="90000"/>
              </a:lnSpc>
              <a:spcBef>
                <a:spcPts val="532"/>
              </a:spcBef>
              <a:spcAft>
                <a:spcPts val="0"/>
              </a:spcAft>
              <a:buClr>
                <a:schemeClr val="dk1"/>
              </a:buClr>
              <a:buSzPts val="2126"/>
              <a:buFont typeface="Arial"/>
              <a:buNone/>
              <a:defRPr sz="2126" b="0" i="0" u="none" strike="noStrike" cap="none">
                <a:solidFill>
                  <a:schemeClr val="dk1"/>
                </a:solidFill>
                <a:latin typeface="Calibri"/>
                <a:ea typeface="Calibri"/>
                <a:cs typeface="Calibri"/>
                <a:sym typeface="Calibri"/>
              </a:defRPr>
            </a:lvl5pPr>
            <a:lvl6pPr marR="0" lvl="5" algn="l" rtl="0">
              <a:lnSpc>
                <a:spcPct val="90000"/>
              </a:lnSpc>
              <a:spcBef>
                <a:spcPts val="532"/>
              </a:spcBef>
              <a:spcAft>
                <a:spcPts val="0"/>
              </a:spcAft>
              <a:buClr>
                <a:schemeClr val="dk1"/>
              </a:buClr>
              <a:buSzPts val="2126"/>
              <a:buFont typeface="Arial"/>
              <a:buNone/>
              <a:defRPr sz="2126" b="0" i="0" u="none" strike="noStrike" cap="none">
                <a:solidFill>
                  <a:schemeClr val="dk1"/>
                </a:solidFill>
                <a:latin typeface="Calibri"/>
                <a:ea typeface="Calibri"/>
                <a:cs typeface="Calibri"/>
                <a:sym typeface="Calibri"/>
              </a:defRPr>
            </a:lvl6pPr>
            <a:lvl7pPr marR="0" lvl="6" algn="l" rtl="0">
              <a:lnSpc>
                <a:spcPct val="90000"/>
              </a:lnSpc>
              <a:spcBef>
                <a:spcPts val="532"/>
              </a:spcBef>
              <a:spcAft>
                <a:spcPts val="0"/>
              </a:spcAft>
              <a:buClr>
                <a:schemeClr val="dk1"/>
              </a:buClr>
              <a:buSzPts val="2126"/>
              <a:buFont typeface="Arial"/>
              <a:buNone/>
              <a:defRPr sz="2126" b="0" i="0" u="none" strike="noStrike" cap="none">
                <a:solidFill>
                  <a:schemeClr val="dk1"/>
                </a:solidFill>
                <a:latin typeface="Calibri"/>
                <a:ea typeface="Calibri"/>
                <a:cs typeface="Calibri"/>
                <a:sym typeface="Calibri"/>
              </a:defRPr>
            </a:lvl7pPr>
            <a:lvl8pPr marR="0" lvl="7" algn="l" rtl="0">
              <a:lnSpc>
                <a:spcPct val="90000"/>
              </a:lnSpc>
              <a:spcBef>
                <a:spcPts val="532"/>
              </a:spcBef>
              <a:spcAft>
                <a:spcPts val="0"/>
              </a:spcAft>
              <a:buClr>
                <a:schemeClr val="dk1"/>
              </a:buClr>
              <a:buSzPts val="2126"/>
              <a:buFont typeface="Arial"/>
              <a:buNone/>
              <a:defRPr sz="2126" b="0" i="0" u="none" strike="noStrike" cap="none">
                <a:solidFill>
                  <a:schemeClr val="dk1"/>
                </a:solidFill>
                <a:latin typeface="Calibri"/>
                <a:ea typeface="Calibri"/>
                <a:cs typeface="Calibri"/>
                <a:sym typeface="Calibri"/>
              </a:defRPr>
            </a:lvl8pPr>
            <a:lvl9pPr marR="0" lvl="8" algn="l" rtl="0">
              <a:lnSpc>
                <a:spcPct val="90000"/>
              </a:lnSpc>
              <a:spcBef>
                <a:spcPts val="532"/>
              </a:spcBef>
              <a:spcAft>
                <a:spcPts val="0"/>
              </a:spcAft>
              <a:buClr>
                <a:schemeClr val="dk1"/>
              </a:buClr>
              <a:buSzPts val="2126"/>
              <a:buFont typeface="Arial"/>
              <a:buNone/>
              <a:defRPr sz="2126" b="0" i="0" u="none" strike="noStrike" cap="none">
                <a:solidFill>
                  <a:schemeClr val="dk1"/>
                </a:solidFill>
                <a:latin typeface="Calibri"/>
                <a:ea typeface="Calibri"/>
                <a:cs typeface="Calibri"/>
                <a:sym typeface="Calibri"/>
              </a:defRPr>
            </a:lvl9pPr>
          </a:lstStyle>
          <a:p>
            <a:endParaRPr/>
          </a:p>
        </p:txBody>
      </p:sp>
      <p:sp>
        <p:nvSpPr>
          <p:cNvPr id="68" name="Google Shape;68;p11"/>
          <p:cNvSpPr txBox="1">
            <a:spLocks noGrp="1"/>
          </p:cNvSpPr>
          <p:nvPr>
            <p:ph type="body" idx="1"/>
          </p:nvPr>
        </p:nvSpPr>
        <p:spPr>
          <a:xfrm>
            <a:off x="669534" y="5292090"/>
            <a:ext cx="3135038" cy="9804251"/>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63"/>
              </a:spcBef>
              <a:spcAft>
                <a:spcPts val="0"/>
              </a:spcAft>
              <a:buClr>
                <a:schemeClr val="dk1"/>
              </a:buClr>
              <a:buSzPts val="1701"/>
              <a:buNone/>
              <a:defRPr sz="1701"/>
            </a:lvl1pPr>
            <a:lvl2pPr marL="914400" lvl="1" indent="-228600" algn="l">
              <a:lnSpc>
                <a:spcPct val="90000"/>
              </a:lnSpc>
              <a:spcBef>
                <a:spcPts val="532"/>
              </a:spcBef>
              <a:spcAft>
                <a:spcPts val="0"/>
              </a:spcAft>
              <a:buClr>
                <a:schemeClr val="dk1"/>
              </a:buClr>
              <a:buSzPts val="1488"/>
              <a:buNone/>
              <a:defRPr sz="1488"/>
            </a:lvl2pPr>
            <a:lvl3pPr marL="1371600" lvl="2" indent="-228600" algn="l">
              <a:lnSpc>
                <a:spcPct val="90000"/>
              </a:lnSpc>
              <a:spcBef>
                <a:spcPts val="532"/>
              </a:spcBef>
              <a:spcAft>
                <a:spcPts val="0"/>
              </a:spcAft>
              <a:buClr>
                <a:schemeClr val="dk1"/>
              </a:buClr>
              <a:buSzPts val="1276"/>
              <a:buNone/>
              <a:defRPr sz="1276"/>
            </a:lvl3pPr>
            <a:lvl4pPr marL="1828800" lvl="3" indent="-228600" algn="l">
              <a:lnSpc>
                <a:spcPct val="90000"/>
              </a:lnSpc>
              <a:spcBef>
                <a:spcPts val="532"/>
              </a:spcBef>
              <a:spcAft>
                <a:spcPts val="0"/>
              </a:spcAft>
              <a:buClr>
                <a:schemeClr val="dk1"/>
              </a:buClr>
              <a:buSzPts val="1063"/>
              <a:buNone/>
              <a:defRPr sz="1063"/>
            </a:lvl4pPr>
            <a:lvl5pPr marL="2286000" lvl="4" indent="-228600" algn="l">
              <a:lnSpc>
                <a:spcPct val="90000"/>
              </a:lnSpc>
              <a:spcBef>
                <a:spcPts val="532"/>
              </a:spcBef>
              <a:spcAft>
                <a:spcPts val="0"/>
              </a:spcAft>
              <a:buClr>
                <a:schemeClr val="dk1"/>
              </a:buClr>
              <a:buSzPts val="1063"/>
              <a:buNone/>
              <a:defRPr sz="1063"/>
            </a:lvl5pPr>
            <a:lvl6pPr marL="2743200" lvl="5" indent="-228600" algn="l">
              <a:lnSpc>
                <a:spcPct val="90000"/>
              </a:lnSpc>
              <a:spcBef>
                <a:spcPts val="532"/>
              </a:spcBef>
              <a:spcAft>
                <a:spcPts val="0"/>
              </a:spcAft>
              <a:buClr>
                <a:schemeClr val="dk1"/>
              </a:buClr>
              <a:buSzPts val="1063"/>
              <a:buNone/>
              <a:defRPr sz="1063"/>
            </a:lvl6pPr>
            <a:lvl7pPr marL="3200400" lvl="6" indent="-228600" algn="l">
              <a:lnSpc>
                <a:spcPct val="90000"/>
              </a:lnSpc>
              <a:spcBef>
                <a:spcPts val="532"/>
              </a:spcBef>
              <a:spcAft>
                <a:spcPts val="0"/>
              </a:spcAft>
              <a:buClr>
                <a:schemeClr val="dk1"/>
              </a:buClr>
              <a:buSzPts val="1063"/>
              <a:buNone/>
              <a:defRPr sz="1063"/>
            </a:lvl7pPr>
            <a:lvl8pPr marL="3657600" lvl="7" indent="-228600" algn="l">
              <a:lnSpc>
                <a:spcPct val="90000"/>
              </a:lnSpc>
              <a:spcBef>
                <a:spcPts val="532"/>
              </a:spcBef>
              <a:spcAft>
                <a:spcPts val="0"/>
              </a:spcAft>
              <a:buClr>
                <a:schemeClr val="dk1"/>
              </a:buClr>
              <a:buSzPts val="1063"/>
              <a:buNone/>
              <a:defRPr sz="1063"/>
            </a:lvl8pPr>
            <a:lvl9pPr marL="4114800" lvl="8" indent="-228600" algn="l">
              <a:lnSpc>
                <a:spcPct val="90000"/>
              </a:lnSpc>
              <a:spcBef>
                <a:spcPts val="532"/>
              </a:spcBef>
              <a:spcAft>
                <a:spcPts val="0"/>
              </a:spcAft>
              <a:buClr>
                <a:schemeClr val="dk1"/>
              </a:buClr>
              <a:buSzPts val="1063"/>
              <a:buNone/>
              <a:defRPr sz="1063"/>
            </a:lvl9pPr>
          </a:lstStyle>
          <a:p>
            <a:endParaRPr/>
          </a:p>
        </p:txBody>
      </p:sp>
      <p:sp>
        <p:nvSpPr>
          <p:cNvPr id="69" name="Google Shape;69;p11"/>
          <p:cNvSpPr txBox="1">
            <a:spLocks noGrp="1"/>
          </p:cNvSpPr>
          <p:nvPr>
            <p:ph type="dt" idx="10"/>
          </p:nvPr>
        </p:nvSpPr>
        <p:spPr>
          <a:xfrm>
            <a:off x="668268" y="16349948"/>
            <a:ext cx="2187059" cy="93918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1"/>
          <p:cNvSpPr txBox="1">
            <a:spLocks noGrp="1"/>
          </p:cNvSpPr>
          <p:nvPr>
            <p:ph type="ftr" idx="11"/>
          </p:nvPr>
        </p:nvSpPr>
        <p:spPr>
          <a:xfrm>
            <a:off x="3219837" y="16349948"/>
            <a:ext cx="3280589" cy="93918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1"/>
          <p:cNvSpPr txBox="1">
            <a:spLocks noGrp="1"/>
          </p:cNvSpPr>
          <p:nvPr>
            <p:ph type="sldNum" idx="12"/>
          </p:nvPr>
        </p:nvSpPr>
        <p:spPr>
          <a:xfrm>
            <a:off x="6864936" y="16349948"/>
            <a:ext cx="2187059" cy="939183"/>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
          <p:cNvSpPr txBox="1">
            <a:spLocks noGrp="1"/>
          </p:cNvSpPr>
          <p:nvPr>
            <p:ph type="title"/>
          </p:nvPr>
        </p:nvSpPr>
        <p:spPr>
          <a:xfrm>
            <a:off x="668268" y="939186"/>
            <a:ext cx="8383727" cy="340964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677"/>
              <a:buFont typeface="Calibri"/>
              <a:buNone/>
              <a:defRPr sz="4677"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2"/>
          <p:cNvSpPr txBox="1">
            <a:spLocks noGrp="1"/>
          </p:cNvSpPr>
          <p:nvPr>
            <p:ph type="body" idx="1"/>
          </p:nvPr>
        </p:nvSpPr>
        <p:spPr>
          <a:xfrm>
            <a:off x="668268" y="4695913"/>
            <a:ext cx="8383727" cy="11192608"/>
          </a:xfrm>
          <a:prstGeom prst="rect">
            <a:avLst/>
          </a:prstGeom>
          <a:noFill/>
          <a:ln>
            <a:noFill/>
          </a:ln>
        </p:spPr>
        <p:txBody>
          <a:bodyPr spcFirstLastPara="1" wrap="square" lIns="91425" tIns="45700" rIns="91425" bIns="45700" anchor="t" anchorCtr="0">
            <a:normAutofit/>
          </a:bodyPr>
          <a:lstStyle>
            <a:lvl1pPr marL="457200" marR="0" lvl="0" indent="-417576" algn="l" rtl="0">
              <a:lnSpc>
                <a:spcPct val="90000"/>
              </a:lnSpc>
              <a:spcBef>
                <a:spcPts val="1063"/>
              </a:spcBef>
              <a:spcAft>
                <a:spcPts val="0"/>
              </a:spcAft>
              <a:buClr>
                <a:schemeClr val="dk1"/>
              </a:buClr>
              <a:buSzPts val="2976"/>
              <a:buFont typeface="Arial"/>
              <a:buChar char="•"/>
              <a:defRPr sz="2976" b="0" i="0" u="none" strike="noStrike" cap="none">
                <a:solidFill>
                  <a:schemeClr val="dk1"/>
                </a:solidFill>
                <a:latin typeface="Calibri"/>
                <a:ea typeface="Calibri"/>
                <a:cs typeface="Calibri"/>
                <a:sym typeface="Calibri"/>
              </a:defRPr>
            </a:lvl1pPr>
            <a:lvl2pPr marL="914400" marR="0" lvl="1" indent="-390588" algn="l" rtl="0">
              <a:lnSpc>
                <a:spcPct val="90000"/>
              </a:lnSpc>
              <a:spcBef>
                <a:spcPts val="532"/>
              </a:spcBef>
              <a:spcAft>
                <a:spcPts val="0"/>
              </a:spcAft>
              <a:buClr>
                <a:schemeClr val="dk1"/>
              </a:buClr>
              <a:buSzPts val="2551"/>
              <a:buFont typeface="Arial"/>
              <a:buChar char="•"/>
              <a:defRPr sz="2551" b="0" i="0" u="none" strike="noStrike" cap="none">
                <a:solidFill>
                  <a:schemeClr val="dk1"/>
                </a:solidFill>
                <a:latin typeface="Calibri"/>
                <a:ea typeface="Calibri"/>
                <a:cs typeface="Calibri"/>
                <a:sym typeface="Calibri"/>
              </a:defRPr>
            </a:lvl2pPr>
            <a:lvl3pPr marL="1371600" marR="0" lvl="2" indent="-363600" algn="l" rtl="0">
              <a:lnSpc>
                <a:spcPct val="90000"/>
              </a:lnSpc>
              <a:spcBef>
                <a:spcPts val="532"/>
              </a:spcBef>
              <a:spcAft>
                <a:spcPts val="0"/>
              </a:spcAft>
              <a:buClr>
                <a:schemeClr val="dk1"/>
              </a:buClr>
              <a:buSzPts val="2126"/>
              <a:buFont typeface="Arial"/>
              <a:buChar char="•"/>
              <a:defRPr sz="2126" b="0" i="0" u="none" strike="noStrike" cap="none">
                <a:solidFill>
                  <a:schemeClr val="dk1"/>
                </a:solidFill>
                <a:latin typeface="Calibri"/>
                <a:ea typeface="Calibri"/>
                <a:cs typeface="Calibri"/>
                <a:sym typeface="Calibri"/>
              </a:defRPr>
            </a:lvl3pPr>
            <a:lvl4pPr marL="1828800" marR="0" lvl="3" indent="-350075" algn="l" rtl="0">
              <a:lnSpc>
                <a:spcPct val="90000"/>
              </a:lnSpc>
              <a:spcBef>
                <a:spcPts val="532"/>
              </a:spcBef>
              <a:spcAft>
                <a:spcPts val="0"/>
              </a:spcAft>
              <a:buClr>
                <a:schemeClr val="dk1"/>
              </a:buClr>
              <a:buSzPts val="1913"/>
              <a:buFont typeface="Arial"/>
              <a:buChar char="•"/>
              <a:defRPr sz="1912" b="0" i="0" u="none" strike="noStrike" cap="none">
                <a:solidFill>
                  <a:schemeClr val="dk1"/>
                </a:solidFill>
                <a:latin typeface="Calibri"/>
                <a:ea typeface="Calibri"/>
                <a:cs typeface="Calibri"/>
                <a:sym typeface="Calibri"/>
              </a:defRPr>
            </a:lvl4pPr>
            <a:lvl5pPr marL="2286000" marR="0" lvl="4" indent="-350075" algn="l" rtl="0">
              <a:lnSpc>
                <a:spcPct val="90000"/>
              </a:lnSpc>
              <a:spcBef>
                <a:spcPts val="532"/>
              </a:spcBef>
              <a:spcAft>
                <a:spcPts val="0"/>
              </a:spcAft>
              <a:buClr>
                <a:schemeClr val="dk1"/>
              </a:buClr>
              <a:buSzPts val="1913"/>
              <a:buFont typeface="Arial"/>
              <a:buChar char="•"/>
              <a:defRPr sz="1912" b="0" i="0" u="none" strike="noStrike" cap="none">
                <a:solidFill>
                  <a:schemeClr val="dk1"/>
                </a:solidFill>
                <a:latin typeface="Calibri"/>
                <a:ea typeface="Calibri"/>
                <a:cs typeface="Calibri"/>
                <a:sym typeface="Calibri"/>
              </a:defRPr>
            </a:lvl5pPr>
            <a:lvl6pPr marL="2743200" marR="0" lvl="5" indent="-350075" algn="l" rtl="0">
              <a:lnSpc>
                <a:spcPct val="90000"/>
              </a:lnSpc>
              <a:spcBef>
                <a:spcPts val="532"/>
              </a:spcBef>
              <a:spcAft>
                <a:spcPts val="0"/>
              </a:spcAft>
              <a:buClr>
                <a:schemeClr val="dk1"/>
              </a:buClr>
              <a:buSzPts val="1913"/>
              <a:buFont typeface="Arial"/>
              <a:buChar char="•"/>
              <a:defRPr sz="1912" b="0" i="0" u="none" strike="noStrike" cap="none">
                <a:solidFill>
                  <a:schemeClr val="dk1"/>
                </a:solidFill>
                <a:latin typeface="Calibri"/>
                <a:ea typeface="Calibri"/>
                <a:cs typeface="Calibri"/>
                <a:sym typeface="Calibri"/>
              </a:defRPr>
            </a:lvl6pPr>
            <a:lvl7pPr marL="3200400" marR="0" lvl="6" indent="-350075" algn="l" rtl="0">
              <a:lnSpc>
                <a:spcPct val="90000"/>
              </a:lnSpc>
              <a:spcBef>
                <a:spcPts val="532"/>
              </a:spcBef>
              <a:spcAft>
                <a:spcPts val="0"/>
              </a:spcAft>
              <a:buClr>
                <a:schemeClr val="dk1"/>
              </a:buClr>
              <a:buSzPts val="1913"/>
              <a:buFont typeface="Arial"/>
              <a:buChar char="•"/>
              <a:defRPr sz="1912" b="0" i="0" u="none" strike="noStrike" cap="none">
                <a:solidFill>
                  <a:schemeClr val="dk1"/>
                </a:solidFill>
                <a:latin typeface="Calibri"/>
                <a:ea typeface="Calibri"/>
                <a:cs typeface="Calibri"/>
                <a:sym typeface="Calibri"/>
              </a:defRPr>
            </a:lvl7pPr>
            <a:lvl8pPr marL="3657600" marR="0" lvl="7" indent="-350075" algn="l" rtl="0">
              <a:lnSpc>
                <a:spcPct val="90000"/>
              </a:lnSpc>
              <a:spcBef>
                <a:spcPts val="532"/>
              </a:spcBef>
              <a:spcAft>
                <a:spcPts val="0"/>
              </a:spcAft>
              <a:buClr>
                <a:schemeClr val="dk1"/>
              </a:buClr>
              <a:buSzPts val="1913"/>
              <a:buFont typeface="Arial"/>
              <a:buChar char="•"/>
              <a:defRPr sz="1912" b="0" i="0" u="none" strike="noStrike" cap="none">
                <a:solidFill>
                  <a:schemeClr val="dk1"/>
                </a:solidFill>
                <a:latin typeface="Calibri"/>
                <a:ea typeface="Calibri"/>
                <a:cs typeface="Calibri"/>
                <a:sym typeface="Calibri"/>
              </a:defRPr>
            </a:lvl8pPr>
            <a:lvl9pPr marL="4114800" marR="0" lvl="8" indent="-350075" algn="l" rtl="0">
              <a:lnSpc>
                <a:spcPct val="90000"/>
              </a:lnSpc>
              <a:spcBef>
                <a:spcPts val="532"/>
              </a:spcBef>
              <a:spcAft>
                <a:spcPts val="0"/>
              </a:spcAft>
              <a:buClr>
                <a:schemeClr val="dk1"/>
              </a:buClr>
              <a:buSzPts val="1913"/>
              <a:buFont typeface="Arial"/>
              <a:buChar char="•"/>
              <a:defRPr sz="1912" b="0" i="0" u="none" strike="noStrike" cap="none">
                <a:solidFill>
                  <a:schemeClr val="dk1"/>
                </a:solidFill>
                <a:latin typeface="Calibri"/>
                <a:ea typeface="Calibri"/>
                <a:cs typeface="Calibri"/>
                <a:sym typeface="Calibri"/>
              </a:defRPr>
            </a:lvl9pPr>
          </a:lstStyle>
          <a:p>
            <a:endParaRPr/>
          </a:p>
        </p:txBody>
      </p:sp>
      <p:sp>
        <p:nvSpPr>
          <p:cNvPr id="12" name="Google Shape;12;p2"/>
          <p:cNvSpPr txBox="1">
            <a:spLocks noGrp="1"/>
          </p:cNvSpPr>
          <p:nvPr>
            <p:ph type="dt" idx="10"/>
          </p:nvPr>
        </p:nvSpPr>
        <p:spPr>
          <a:xfrm>
            <a:off x="668268" y="16349948"/>
            <a:ext cx="2187059" cy="939183"/>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76"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9pPr>
          </a:lstStyle>
          <a:p>
            <a:endParaRPr/>
          </a:p>
        </p:txBody>
      </p:sp>
      <p:sp>
        <p:nvSpPr>
          <p:cNvPr id="13" name="Google Shape;13;p2"/>
          <p:cNvSpPr txBox="1">
            <a:spLocks noGrp="1"/>
          </p:cNvSpPr>
          <p:nvPr>
            <p:ph type="ftr" idx="11"/>
          </p:nvPr>
        </p:nvSpPr>
        <p:spPr>
          <a:xfrm>
            <a:off x="3219837" y="16349948"/>
            <a:ext cx="3280589" cy="939183"/>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76"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2155" b="0" i="0" u="none" strike="noStrike" cap="none">
                <a:solidFill>
                  <a:schemeClr val="dk1"/>
                </a:solidFill>
                <a:latin typeface="Calibri"/>
                <a:ea typeface="Calibri"/>
                <a:cs typeface="Calibri"/>
                <a:sym typeface="Calibri"/>
              </a:defRPr>
            </a:lvl9pPr>
          </a:lstStyle>
          <a:p>
            <a:endParaRPr/>
          </a:p>
        </p:txBody>
      </p:sp>
      <p:sp>
        <p:nvSpPr>
          <p:cNvPr id="14" name="Google Shape;14;p2"/>
          <p:cNvSpPr txBox="1">
            <a:spLocks noGrp="1"/>
          </p:cNvSpPr>
          <p:nvPr>
            <p:ph type="sldNum" idx="12"/>
          </p:nvPr>
        </p:nvSpPr>
        <p:spPr>
          <a:xfrm>
            <a:off x="6864936" y="16349948"/>
            <a:ext cx="2187059" cy="939183"/>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76" b="0" i="0" u="none" strike="noStrike" cap="none">
                <a:solidFill>
                  <a:srgbClr val="888888"/>
                </a:solidFill>
                <a:latin typeface="Calibri"/>
                <a:ea typeface="Calibri"/>
                <a:cs typeface="Calibri"/>
                <a:sym typeface="Calibri"/>
              </a:defRPr>
            </a:lvl1pPr>
            <a:lvl2pPr marL="0" marR="0" lvl="1" indent="0" algn="r" rtl="0">
              <a:spcBef>
                <a:spcPts val="0"/>
              </a:spcBef>
              <a:buNone/>
              <a:defRPr sz="1276" b="0" i="0" u="none" strike="noStrike" cap="none">
                <a:solidFill>
                  <a:srgbClr val="888888"/>
                </a:solidFill>
                <a:latin typeface="Calibri"/>
                <a:ea typeface="Calibri"/>
                <a:cs typeface="Calibri"/>
                <a:sym typeface="Calibri"/>
              </a:defRPr>
            </a:lvl2pPr>
            <a:lvl3pPr marL="0" marR="0" lvl="2" indent="0" algn="r" rtl="0">
              <a:spcBef>
                <a:spcPts val="0"/>
              </a:spcBef>
              <a:buNone/>
              <a:defRPr sz="1276" b="0" i="0" u="none" strike="noStrike" cap="none">
                <a:solidFill>
                  <a:srgbClr val="888888"/>
                </a:solidFill>
                <a:latin typeface="Calibri"/>
                <a:ea typeface="Calibri"/>
                <a:cs typeface="Calibri"/>
                <a:sym typeface="Calibri"/>
              </a:defRPr>
            </a:lvl3pPr>
            <a:lvl4pPr marL="0" marR="0" lvl="3" indent="0" algn="r" rtl="0">
              <a:spcBef>
                <a:spcPts val="0"/>
              </a:spcBef>
              <a:buNone/>
              <a:defRPr sz="1276" b="0" i="0" u="none" strike="noStrike" cap="none">
                <a:solidFill>
                  <a:srgbClr val="888888"/>
                </a:solidFill>
                <a:latin typeface="Calibri"/>
                <a:ea typeface="Calibri"/>
                <a:cs typeface="Calibri"/>
                <a:sym typeface="Calibri"/>
              </a:defRPr>
            </a:lvl4pPr>
            <a:lvl5pPr marL="0" marR="0" lvl="4" indent="0" algn="r" rtl="0">
              <a:spcBef>
                <a:spcPts val="0"/>
              </a:spcBef>
              <a:buNone/>
              <a:defRPr sz="1276" b="0" i="0" u="none" strike="noStrike" cap="none">
                <a:solidFill>
                  <a:srgbClr val="888888"/>
                </a:solidFill>
                <a:latin typeface="Calibri"/>
                <a:ea typeface="Calibri"/>
                <a:cs typeface="Calibri"/>
                <a:sym typeface="Calibri"/>
              </a:defRPr>
            </a:lvl5pPr>
            <a:lvl6pPr marL="0" marR="0" lvl="5" indent="0" algn="r" rtl="0">
              <a:spcBef>
                <a:spcPts val="0"/>
              </a:spcBef>
              <a:buNone/>
              <a:defRPr sz="1276" b="0" i="0" u="none" strike="noStrike" cap="none">
                <a:solidFill>
                  <a:srgbClr val="888888"/>
                </a:solidFill>
                <a:latin typeface="Calibri"/>
                <a:ea typeface="Calibri"/>
                <a:cs typeface="Calibri"/>
                <a:sym typeface="Calibri"/>
              </a:defRPr>
            </a:lvl6pPr>
            <a:lvl7pPr marL="0" marR="0" lvl="6" indent="0" algn="r" rtl="0">
              <a:spcBef>
                <a:spcPts val="0"/>
              </a:spcBef>
              <a:buNone/>
              <a:defRPr sz="1276" b="0" i="0" u="none" strike="noStrike" cap="none">
                <a:solidFill>
                  <a:srgbClr val="888888"/>
                </a:solidFill>
                <a:latin typeface="Calibri"/>
                <a:ea typeface="Calibri"/>
                <a:cs typeface="Calibri"/>
                <a:sym typeface="Calibri"/>
              </a:defRPr>
            </a:lvl7pPr>
            <a:lvl8pPr marL="0" marR="0" lvl="7" indent="0" algn="r" rtl="0">
              <a:spcBef>
                <a:spcPts val="0"/>
              </a:spcBef>
              <a:buNone/>
              <a:defRPr sz="1276" b="0" i="0" u="none" strike="noStrike" cap="none">
                <a:solidFill>
                  <a:srgbClr val="888888"/>
                </a:solidFill>
                <a:latin typeface="Calibri"/>
                <a:ea typeface="Calibri"/>
                <a:cs typeface="Calibri"/>
                <a:sym typeface="Calibri"/>
              </a:defRPr>
            </a:lvl8pPr>
            <a:lvl9pPr marL="0" marR="0" lvl="8" indent="0" algn="r" rtl="0">
              <a:spcBef>
                <a:spcPts val="0"/>
              </a:spcBef>
              <a:buNone/>
              <a:defRPr sz="1276"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18" Type="http://schemas.openxmlformats.org/officeDocument/2006/relationships/image" Target="../media/image16.jpe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jpeg"/><Relationship Id="rId2" Type="http://schemas.openxmlformats.org/officeDocument/2006/relationships/notesSlide" Target="../notesSlides/notesSlide1.xml"/><Relationship Id="rId16" Type="http://schemas.openxmlformats.org/officeDocument/2006/relationships/image" Target="../media/image14.jpeg"/><Relationship Id="rId20" Type="http://schemas.openxmlformats.org/officeDocument/2006/relationships/image" Target="../media/image18.jpe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jpeg"/><Relationship Id="rId10" Type="http://schemas.openxmlformats.org/officeDocument/2006/relationships/image" Target="../media/image8.png"/><Relationship Id="rId19" Type="http://schemas.openxmlformats.org/officeDocument/2006/relationships/image" Target="../media/image17.jpe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
          <p:cNvSpPr/>
          <p:nvPr/>
        </p:nvSpPr>
        <p:spPr>
          <a:xfrm>
            <a:off x="-20168" y="0"/>
            <a:ext cx="9740431" cy="17640301"/>
          </a:xfrm>
          <a:prstGeom prst="rect">
            <a:avLst/>
          </a:prstGeom>
          <a:solidFill>
            <a:schemeClr val="accent1">
              <a:lumMod val="50000"/>
            </a:schemeClr>
          </a:solidFill>
          <a:ln w="12700" cap="flat" cmpd="sng">
            <a:solidFill>
              <a:srgbClr val="7F6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155" b="0" i="0" u="none" strike="noStrike" cap="none">
              <a:solidFill>
                <a:schemeClr val="lt1"/>
              </a:solidFill>
              <a:latin typeface="Calibri"/>
              <a:ea typeface="Calibri"/>
              <a:cs typeface="Calibri"/>
              <a:sym typeface="Calibri"/>
            </a:endParaRPr>
          </a:p>
        </p:txBody>
      </p:sp>
      <p:sp>
        <p:nvSpPr>
          <p:cNvPr id="90" name="Google Shape;90;p1"/>
          <p:cNvSpPr/>
          <p:nvPr/>
        </p:nvSpPr>
        <p:spPr>
          <a:xfrm>
            <a:off x="89497" y="143408"/>
            <a:ext cx="9521100" cy="17024100"/>
          </a:xfrm>
          <a:prstGeom prst="rect">
            <a:avLst/>
          </a:prstGeom>
          <a:solidFill>
            <a:schemeClr val="lt1"/>
          </a:solidFill>
          <a:ln w="41275" cap="flat" cmpd="sng">
            <a:solidFill>
              <a:srgbClr val="7F6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155" b="0" i="0" u="none" strike="noStrike" cap="none">
              <a:solidFill>
                <a:schemeClr val="lt1"/>
              </a:solidFill>
              <a:latin typeface="Calibri"/>
              <a:ea typeface="Calibri"/>
              <a:cs typeface="Calibri"/>
              <a:sym typeface="Calibri"/>
            </a:endParaRPr>
          </a:p>
        </p:txBody>
      </p:sp>
      <p:sp>
        <p:nvSpPr>
          <p:cNvPr id="91" name="Google Shape;91;p1"/>
          <p:cNvSpPr/>
          <p:nvPr/>
        </p:nvSpPr>
        <p:spPr>
          <a:xfrm rot="-5400000">
            <a:off x="806149" y="13661088"/>
            <a:ext cx="2780712" cy="2184400"/>
          </a:xfrm>
          <a:prstGeom prst="blockArc">
            <a:avLst>
              <a:gd name="adj1" fmla="val 10794188"/>
              <a:gd name="adj2" fmla="val 156513"/>
              <a:gd name="adj3" fmla="val 28217"/>
            </a:avLst>
          </a:prstGeom>
          <a:solidFill>
            <a:schemeClr val="accent1">
              <a:lumMod val="5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155" b="0" i="0" u="none" strike="noStrike" cap="none">
              <a:solidFill>
                <a:schemeClr val="dk1"/>
              </a:solidFill>
              <a:latin typeface="Calibri"/>
              <a:ea typeface="Calibri"/>
              <a:cs typeface="Calibri"/>
              <a:sym typeface="Calibri"/>
            </a:endParaRPr>
          </a:p>
        </p:txBody>
      </p:sp>
      <p:sp>
        <p:nvSpPr>
          <p:cNvPr id="92" name="Google Shape;92;p1"/>
          <p:cNvSpPr/>
          <p:nvPr/>
        </p:nvSpPr>
        <p:spPr>
          <a:xfrm rot="10800000" flipH="1">
            <a:off x="2166550" y="15525750"/>
            <a:ext cx="6361500" cy="609600"/>
          </a:xfrm>
          <a:prstGeom prst="rect">
            <a:avLst/>
          </a:prstGeom>
          <a:solidFill>
            <a:schemeClr val="accent1">
              <a:lumMod val="5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155" b="0" i="0" u="none" strike="noStrike" cap="none">
              <a:solidFill>
                <a:schemeClr val="lt1"/>
              </a:solidFill>
              <a:latin typeface="Calibri"/>
              <a:ea typeface="Calibri"/>
              <a:cs typeface="Calibri"/>
              <a:sym typeface="Calibri"/>
            </a:endParaRPr>
          </a:p>
        </p:txBody>
      </p:sp>
      <p:sp>
        <p:nvSpPr>
          <p:cNvPr id="93" name="Google Shape;93;p1"/>
          <p:cNvSpPr/>
          <p:nvPr/>
        </p:nvSpPr>
        <p:spPr>
          <a:xfrm rot="5400000" flipH="1">
            <a:off x="6518097" y="11468711"/>
            <a:ext cx="2847721" cy="2184400"/>
          </a:xfrm>
          <a:prstGeom prst="blockArc">
            <a:avLst>
              <a:gd name="adj1" fmla="val 10800000"/>
              <a:gd name="adj2" fmla="val 1572"/>
              <a:gd name="adj3" fmla="val 27649"/>
            </a:avLst>
          </a:prstGeom>
          <a:solidFill>
            <a:schemeClr val="accent1">
              <a:lumMod val="5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155" b="0" i="0" u="none" strike="noStrike" cap="none">
              <a:solidFill>
                <a:schemeClr val="dk1"/>
              </a:solidFill>
              <a:latin typeface="Calibri"/>
              <a:ea typeface="Calibri"/>
              <a:cs typeface="Calibri"/>
              <a:sym typeface="Calibri"/>
            </a:endParaRPr>
          </a:p>
        </p:txBody>
      </p:sp>
      <p:sp>
        <p:nvSpPr>
          <p:cNvPr id="94" name="Google Shape;94;p1"/>
          <p:cNvSpPr/>
          <p:nvPr/>
        </p:nvSpPr>
        <p:spPr>
          <a:xfrm>
            <a:off x="2196505" y="13362933"/>
            <a:ext cx="5841999" cy="621843"/>
          </a:xfrm>
          <a:prstGeom prst="rect">
            <a:avLst/>
          </a:prstGeom>
          <a:solidFill>
            <a:schemeClr val="accent1">
              <a:lumMod val="5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155" b="0" i="0" u="none" strike="noStrike" cap="none">
              <a:solidFill>
                <a:schemeClr val="lt1"/>
              </a:solidFill>
              <a:latin typeface="Calibri"/>
              <a:ea typeface="Calibri"/>
              <a:cs typeface="Calibri"/>
              <a:sym typeface="Calibri"/>
            </a:endParaRPr>
          </a:p>
        </p:txBody>
      </p:sp>
      <p:sp>
        <p:nvSpPr>
          <p:cNvPr id="95" name="Google Shape;95;p1"/>
          <p:cNvSpPr/>
          <p:nvPr/>
        </p:nvSpPr>
        <p:spPr>
          <a:xfrm>
            <a:off x="2061431" y="11140078"/>
            <a:ext cx="5921549" cy="609673"/>
          </a:xfrm>
          <a:prstGeom prst="rect">
            <a:avLst/>
          </a:prstGeom>
          <a:solidFill>
            <a:schemeClr val="accent1">
              <a:lumMod val="5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155" b="0" i="0" u="none" strike="noStrike" cap="none">
              <a:solidFill>
                <a:schemeClr val="lt1"/>
              </a:solidFill>
              <a:latin typeface="Calibri"/>
              <a:ea typeface="Calibri"/>
              <a:cs typeface="Calibri"/>
              <a:sym typeface="Calibri"/>
            </a:endParaRPr>
          </a:p>
        </p:txBody>
      </p:sp>
      <p:sp>
        <p:nvSpPr>
          <p:cNvPr id="96" name="Google Shape;96;p1"/>
          <p:cNvSpPr/>
          <p:nvPr/>
        </p:nvSpPr>
        <p:spPr>
          <a:xfrm rot="-5400000">
            <a:off x="699551" y="9292222"/>
            <a:ext cx="2758389" cy="2156670"/>
          </a:xfrm>
          <a:prstGeom prst="blockArc">
            <a:avLst>
              <a:gd name="adj1" fmla="val 10693346"/>
              <a:gd name="adj2" fmla="val 263439"/>
              <a:gd name="adj3" fmla="val 28511"/>
            </a:avLst>
          </a:prstGeom>
          <a:solidFill>
            <a:schemeClr val="accent1">
              <a:lumMod val="5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155" b="0" i="0" u="none" strike="noStrike" cap="none">
              <a:solidFill>
                <a:schemeClr val="dk1"/>
              </a:solidFill>
              <a:latin typeface="Calibri"/>
              <a:ea typeface="Calibri"/>
              <a:cs typeface="Calibri"/>
              <a:sym typeface="Calibri"/>
            </a:endParaRPr>
          </a:p>
        </p:txBody>
      </p:sp>
      <p:sp>
        <p:nvSpPr>
          <p:cNvPr id="97" name="Google Shape;97;p1"/>
          <p:cNvSpPr/>
          <p:nvPr/>
        </p:nvSpPr>
        <p:spPr>
          <a:xfrm rot="5400000" flipH="1">
            <a:off x="6443757" y="7091948"/>
            <a:ext cx="2818443" cy="2287910"/>
          </a:xfrm>
          <a:prstGeom prst="blockArc">
            <a:avLst>
              <a:gd name="adj1" fmla="val 10800000"/>
              <a:gd name="adj2" fmla="val 1572"/>
              <a:gd name="adj3" fmla="val 27649"/>
            </a:avLst>
          </a:prstGeom>
          <a:solidFill>
            <a:schemeClr val="accent1">
              <a:lumMod val="5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155" b="0" i="0" u="none" strike="noStrike" cap="none">
              <a:solidFill>
                <a:schemeClr val="dk1"/>
              </a:solidFill>
              <a:latin typeface="Calibri"/>
              <a:ea typeface="Calibri"/>
              <a:cs typeface="Calibri"/>
              <a:sym typeface="Calibri"/>
            </a:endParaRPr>
          </a:p>
        </p:txBody>
      </p:sp>
      <p:sp>
        <p:nvSpPr>
          <p:cNvPr id="98" name="Google Shape;98;p1"/>
          <p:cNvSpPr/>
          <p:nvPr/>
        </p:nvSpPr>
        <p:spPr>
          <a:xfrm>
            <a:off x="2061432" y="8992354"/>
            <a:ext cx="5909338" cy="652772"/>
          </a:xfrm>
          <a:custGeom>
            <a:avLst/>
            <a:gdLst/>
            <a:ahLst/>
            <a:cxnLst/>
            <a:rect l="l" t="t" r="r" b="b"/>
            <a:pathLst>
              <a:path w="5909338" h="652772" extrusionOk="0">
                <a:moveTo>
                  <a:pt x="0" y="0"/>
                </a:moveTo>
                <a:lnTo>
                  <a:pt x="5909338" y="0"/>
                </a:lnTo>
                <a:lnTo>
                  <a:pt x="5826211" y="652772"/>
                </a:lnTo>
                <a:lnTo>
                  <a:pt x="0" y="642380"/>
                </a:lnTo>
                <a:lnTo>
                  <a:pt x="0" y="0"/>
                </a:lnTo>
                <a:close/>
              </a:path>
            </a:pathLst>
          </a:custGeom>
          <a:solidFill>
            <a:schemeClr val="accent1">
              <a:lumMod val="5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155" b="0" i="0" u="none" strike="noStrike" cap="none">
              <a:solidFill>
                <a:schemeClr val="lt1"/>
              </a:solidFill>
              <a:latin typeface="Calibri"/>
              <a:ea typeface="Calibri"/>
              <a:cs typeface="Calibri"/>
              <a:sym typeface="Calibri"/>
            </a:endParaRPr>
          </a:p>
        </p:txBody>
      </p:sp>
      <p:sp>
        <p:nvSpPr>
          <p:cNvPr id="99" name="Google Shape;99;p1"/>
          <p:cNvSpPr/>
          <p:nvPr/>
        </p:nvSpPr>
        <p:spPr>
          <a:xfrm>
            <a:off x="2166550" y="6826682"/>
            <a:ext cx="5784553" cy="613995"/>
          </a:xfrm>
          <a:prstGeom prst="rect">
            <a:avLst/>
          </a:prstGeom>
          <a:solidFill>
            <a:schemeClr val="accent1">
              <a:lumMod val="5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155" b="0" i="0" u="none" strike="noStrike" cap="none">
              <a:solidFill>
                <a:schemeClr val="lt1"/>
              </a:solidFill>
              <a:latin typeface="Calibri"/>
              <a:ea typeface="Calibri"/>
              <a:cs typeface="Calibri"/>
              <a:sym typeface="Calibri"/>
            </a:endParaRPr>
          </a:p>
        </p:txBody>
      </p:sp>
      <p:sp>
        <p:nvSpPr>
          <p:cNvPr id="100" name="Google Shape;100;p1"/>
          <p:cNvSpPr/>
          <p:nvPr/>
        </p:nvSpPr>
        <p:spPr>
          <a:xfrm rot="-5400000">
            <a:off x="786894" y="4955427"/>
            <a:ext cx="2762938" cy="2226984"/>
          </a:xfrm>
          <a:prstGeom prst="blockArc">
            <a:avLst>
              <a:gd name="adj1" fmla="val 10793486"/>
              <a:gd name="adj2" fmla="val 21585766"/>
              <a:gd name="adj3" fmla="val 26860"/>
            </a:avLst>
          </a:prstGeom>
          <a:solidFill>
            <a:schemeClr val="accent1">
              <a:lumMod val="5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155" b="0" i="0" u="none" strike="noStrike" cap="none">
              <a:solidFill>
                <a:schemeClr val="dk1"/>
              </a:solidFill>
              <a:latin typeface="Calibri"/>
              <a:ea typeface="Calibri"/>
              <a:cs typeface="Calibri"/>
              <a:sym typeface="Calibri"/>
            </a:endParaRPr>
          </a:p>
        </p:txBody>
      </p:sp>
      <p:sp>
        <p:nvSpPr>
          <p:cNvPr id="101" name="Google Shape;101;p1"/>
          <p:cNvSpPr/>
          <p:nvPr/>
        </p:nvSpPr>
        <p:spPr>
          <a:xfrm rot="5568875" flipH="1">
            <a:off x="6494981" y="2787392"/>
            <a:ext cx="2840609" cy="2200872"/>
          </a:xfrm>
          <a:prstGeom prst="blockArc">
            <a:avLst>
              <a:gd name="adj1" fmla="val 10760718"/>
              <a:gd name="adj2" fmla="val 519598"/>
              <a:gd name="adj3" fmla="val 26262"/>
            </a:avLst>
          </a:prstGeom>
          <a:solidFill>
            <a:schemeClr val="accent1">
              <a:lumMod val="5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155" b="0" i="0" u="none" strike="noStrike" cap="none">
              <a:solidFill>
                <a:schemeClr val="dk1"/>
              </a:solidFill>
              <a:latin typeface="Calibri"/>
              <a:ea typeface="Calibri"/>
              <a:cs typeface="Calibri"/>
              <a:sym typeface="Calibri"/>
            </a:endParaRPr>
          </a:p>
        </p:txBody>
      </p:sp>
      <p:sp>
        <p:nvSpPr>
          <p:cNvPr id="102" name="Google Shape;102;p1"/>
          <p:cNvSpPr/>
          <p:nvPr/>
        </p:nvSpPr>
        <p:spPr>
          <a:xfrm>
            <a:off x="2142952" y="4687450"/>
            <a:ext cx="5895551" cy="609240"/>
          </a:xfrm>
          <a:prstGeom prst="rect">
            <a:avLst/>
          </a:prstGeom>
          <a:solidFill>
            <a:schemeClr val="accent1">
              <a:lumMod val="5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155" b="0" i="0" u="none" strike="noStrike" cap="none">
              <a:solidFill>
                <a:schemeClr val="lt1"/>
              </a:solidFill>
              <a:latin typeface="Calibri"/>
              <a:ea typeface="Calibri"/>
              <a:cs typeface="Calibri"/>
              <a:sym typeface="Calibri"/>
            </a:endParaRPr>
          </a:p>
        </p:txBody>
      </p:sp>
      <p:sp>
        <p:nvSpPr>
          <p:cNvPr id="103" name="Google Shape;103;p1"/>
          <p:cNvSpPr/>
          <p:nvPr/>
        </p:nvSpPr>
        <p:spPr>
          <a:xfrm>
            <a:off x="3157078" y="4265940"/>
            <a:ext cx="1214980" cy="1304869"/>
          </a:xfrm>
          <a:prstGeom prst="ellipse">
            <a:avLst/>
          </a:prstGeom>
          <a:solidFill>
            <a:srgbClr val="9900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155" b="0" i="0" u="none" strike="noStrike" cap="none">
              <a:solidFill>
                <a:schemeClr val="lt1"/>
              </a:solidFill>
              <a:latin typeface="Calibri"/>
              <a:ea typeface="Calibri"/>
              <a:cs typeface="Calibri"/>
              <a:sym typeface="Calibri"/>
            </a:endParaRPr>
          </a:p>
        </p:txBody>
      </p:sp>
      <p:sp>
        <p:nvSpPr>
          <p:cNvPr id="104" name="Google Shape;104;p1"/>
          <p:cNvSpPr/>
          <p:nvPr/>
        </p:nvSpPr>
        <p:spPr>
          <a:xfrm>
            <a:off x="3337910" y="4457154"/>
            <a:ext cx="841075" cy="903301"/>
          </a:xfrm>
          <a:prstGeom prst="ellipse">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155" b="0" i="0" u="none" strike="noStrike" cap="none">
              <a:solidFill>
                <a:schemeClr val="lt1"/>
              </a:solidFill>
              <a:latin typeface="Calibri"/>
              <a:ea typeface="Calibri"/>
              <a:cs typeface="Calibri"/>
              <a:sym typeface="Calibri"/>
            </a:endParaRPr>
          </a:p>
        </p:txBody>
      </p:sp>
      <p:sp>
        <p:nvSpPr>
          <p:cNvPr id="107" name="Google Shape;107;p1"/>
          <p:cNvSpPr/>
          <p:nvPr/>
        </p:nvSpPr>
        <p:spPr>
          <a:xfrm>
            <a:off x="742393" y="9758041"/>
            <a:ext cx="1214980" cy="1304869"/>
          </a:xfrm>
          <a:prstGeom prst="ellipse">
            <a:avLst/>
          </a:prstGeom>
          <a:solidFill>
            <a:srgbClr val="9900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155" b="0" i="0" u="none" strike="noStrike" cap="none">
              <a:solidFill>
                <a:schemeClr val="lt1"/>
              </a:solidFill>
              <a:latin typeface="Calibri"/>
              <a:ea typeface="Calibri"/>
              <a:cs typeface="Calibri"/>
              <a:sym typeface="Calibri"/>
            </a:endParaRPr>
          </a:p>
        </p:txBody>
      </p:sp>
      <p:sp>
        <p:nvSpPr>
          <p:cNvPr id="108" name="Google Shape;108;p1"/>
          <p:cNvSpPr/>
          <p:nvPr/>
        </p:nvSpPr>
        <p:spPr>
          <a:xfrm>
            <a:off x="929347" y="9958825"/>
            <a:ext cx="841075" cy="903301"/>
          </a:xfrm>
          <a:prstGeom prst="ellipse">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155" b="0" i="0" u="none" strike="noStrike" cap="none">
              <a:solidFill>
                <a:schemeClr val="lt1"/>
              </a:solidFill>
              <a:latin typeface="Calibri"/>
              <a:ea typeface="Calibri"/>
              <a:cs typeface="Calibri"/>
              <a:sym typeface="Calibri"/>
            </a:endParaRPr>
          </a:p>
        </p:txBody>
      </p:sp>
      <p:sp>
        <p:nvSpPr>
          <p:cNvPr id="111" name="Google Shape;111;p1"/>
          <p:cNvSpPr/>
          <p:nvPr/>
        </p:nvSpPr>
        <p:spPr>
          <a:xfrm>
            <a:off x="1813893" y="2470240"/>
            <a:ext cx="6023138" cy="580068"/>
          </a:xfrm>
          <a:prstGeom prst="rect">
            <a:avLst/>
          </a:prstGeom>
          <a:solidFill>
            <a:schemeClr val="accent1">
              <a:lumMod val="500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GB" sz="1400" b="0" i="1" u="none" strike="noStrike" cap="none">
                <a:solidFill>
                  <a:schemeClr val="lt1"/>
                </a:solidFill>
                <a:latin typeface="Calibri"/>
                <a:ea typeface="Calibri"/>
                <a:cs typeface="Calibri"/>
                <a:sym typeface="Calibri"/>
              </a:rPr>
              <a:t>	</a:t>
            </a:r>
            <a:endParaRPr sz="1400" i="1">
              <a:solidFill>
                <a:schemeClr val="lt1"/>
              </a:solidFill>
              <a:latin typeface="Calibri"/>
              <a:ea typeface="Calibri"/>
              <a:cs typeface="Calibri"/>
              <a:sym typeface="Calibri"/>
            </a:endParaRPr>
          </a:p>
        </p:txBody>
      </p:sp>
      <p:sp>
        <p:nvSpPr>
          <p:cNvPr id="112" name="Google Shape;112;p1"/>
          <p:cNvSpPr/>
          <p:nvPr/>
        </p:nvSpPr>
        <p:spPr>
          <a:xfrm>
            <a:off x="5316927" y="2046318"/>
            <a:ext cx="1214980" cy="1304869"/>
          </a:xfrm>
          <a:prstGeom prst="ellipse">
            <a:avLst/>
          </a:prstGeom>
          <a:solidFill>
            <a:srgbClr val="990000"/>
          </a:solidFill>
          <a:ln w="12700" cap="flat" cmpd="sng">
            <a:solidFill>
              <a:srgbClr val="7F6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155">
              <a:solidFill>
                <a:schemeClr val="lt1"/>
              </a:solidFill>
              <a:latin typeface="Calibri"/>
              <a:ea typeface="Calibri"/>
              <a:cs typeface="Calibri"/>
              <a:sym typeface="Calibri"/>
            </a:endParaRPr>
          </a:p>
        </p:txBody>
      </p:sp>
      <p:sp>
        <p:nvSpPr>
          <p:cNvPr id="113" name="Google Shape;113;p1"/>
          <p:cNvSpPr/>
          <p:nvPr/>
        </p:nvSpPr>
        <p:spPr>
          <a:xfrm>
            <a:off x="5503879" y="2247101"/>
            <a:ext cx="841075" cy="903301"/>
          </a:xfrm>
          <a:prstGeom prst="ellipse">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155">
              <a:solidFill>
                <a:schemeClr val="lt1"/>
              </a:solidFill>
              <a:latin typeface="Calibri"/>
              <a:ea typeface="Calibri"/>
              <a:cs typeface="Calibri"/>
              <a:sym typeface="Calibri"/>
            </a:endParaRPr>
          </a:p>
        </p:txBody>
      </p:sp>
      <p:sp>
        <p:nvSpPr>
          <p:cNvPr id="116" name="Google Shape;116;p1"/>
          <p:cNvSpPr txBox="1"/>
          <p:nvPr/>
        </p:nvSpPr>
        <p:spPr>
          <a:xfrm>
            <a:off x="931070" y="10024919"/>
            <a:ext cx="841074" cy="276999"/>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1200" b="1">
                <a:solidFill>
                  <a:schemeClr val="dk1"/>
                </a:solidFill>
                <a:latin typeface="Calibri"/>
                <a:ea typeface="Calibri"/>
                <a:cs typeface="Calibri"/>
                <a:sym typeface="Calibri"/>
              </a:rPr>
              <a:t>YEAR</a:t>
            </a:r>
            <a:endParaRPr/>
          </a:p>
        </p:txBody>
      </p:sp>
      <p:sp>
        <p:nvSpPr>
          <p:cNvPr id="117" name="Google Shape;117;p1"/>
          <p:cNvSpPr txBox="1"/>
          <p:nvPr/>
        </p:nvSpPr>
        <p:spPr>
          <a:xfrm>
            <a:off x="937257" y="10061768"/>
            <a:ext cx="841074" cy="83095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4800" b="1" dirty="0">
                <a:solidFill>
                  <a:schemeClr val="dk1"/>
                </a:solidFill>
                <a:latin typeface="Calibri"/>
                <a:cs typeface="Calibri"/>
                <a:sym typeface="Calibri"/>
              </a:rPr>
              <a:t>13</a:t>
            </a:r>
            <a:endParaRPr dirty="0"/>
          </a:p>
        </p:txBody>
      </p:sp>
      <p:sp>
        <p:nvSpPr>
          <p:cNvPr id="120" name="Google Shape;120;p1"/>
          <p:cNvSpPr txBox="1"/>
          <p:nvPr/>
        </p:nvSpPr>
        <p:spPr>
          <a:xfrm>
            <a:off x="3247390" y="4642159"/>
            <a:ext cx="1022113" cy="64629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900" b="1" dirty="0">
                <a:solidFill>
                  <a:schemeClr val="dk1"/>
                </a:solidFill>
                <a:latin typeface="Calibri"/>
                <a:cs typeface="Calibri"/>
                <a:sym typeface="Calibri"/>
              </a:rPr>
              <a:t>FINAL EXAMS PREPARATION</a:t>
            </a:r>
          </a:p>
          <a:p>
            <a:pPr marL="0" marR="0" lvl="0" indent="0" algn="ctr" rtl="0">
              <a:spcBef>
                <a:spcPts val="0"/>
              </a:spcBef>
              <a:spcAft>
                <a:spcPts val="0"/>
              </a:spcAft>
              <a:buNone/>
            </a:pPr>
            <a:r>
              <a:rPr lang="en-GB" sz="900" dirty="0">
                <a:solidFill>
                  <a:schemeClr val="dk1"/>
                </a:solidFill>
                <a:latin typeface="Calibri"/>
                <a:cs typeface="Calibri"/>
                <a:sym typeface="Calibri"/>
              </a:rPr>
              <a:t>NOT INC General RE</a:t>
            </a:r>
            <a:endParaRPr sz="1000" dirty="0"/>
          </a:p>
        </p:txBody>
      </p:sp>
      <p:sp>
        <p:nvSpPr>
          <p:cNvPr id="123" name="Google Shape;123;p1"/>
          <p:cNvSpPr/>
          <p:nvPr/>
        </p:nvSpPr>
        <p:spPr>
          <a:xfrm>
            <a:off x="5940397" y="15170302"/>
            <a:ext cx="1214980" cy="1304869"/>
          </a:xfrm>
          <a:prstGeom prst="ellipse">
            <a:avLst/>
          </a:prstGeom>
          <a:solidFill>
            <a:srgbClr val="9900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155">
              <a:solidFill>
                <a:schemeClr val="lt1"/>
              </a:solidFill>
              <a:latin typeface="Calibri"/>
              <a:ea typeface="Calibri"/>
              <a:cs typeface="Calibri"/>
              <a:sym typeface="Calibri"/>
            </a:endParaRPr>
          </a:p>
        </p:txBody>
      </p:sp>
      <p:sp>
        <p:nvSpPr>
          <p:cNvPr id="124" name="Google Shape;124;p1"/>
          <p:cNvSpPr/>
          <p:nvPr/>
        </p:nvSpPr>
        <p:spPr>
          <a:xfrm>
            <a:off x="6116454" y="15362808"/>
            <a:ext cx="841075" cy="903301"/>
          </a:xfrm>
          <a:prstGeom prst="ellipse">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155">
              <a:solidFill>
                <a:schemeClr val="lt1"/>
              </a:solidFill>
              <a:latin typeface="Calibri"/>
              <a:ea typeface="Calibri"/>
              <a:cs typeface="Calibri"/>
              <a:sym typeface="Calibri"/>
            </a:endParaRPr>
          </a:p>
        </p:txBody>
      </p:sp>
      <p:pic>
        <p:nvPicPr>
          <p:cNvPr id="126" name="Google Shape;126;p1"/>
          <p:cNvPicPr preferRelativeResize="0"/>
          <p:nvPr/>
        </p:nvPicPr>
        <p:blipFill rotWithShape="1">
          <a:blip r:embed="rId3">
            <a:alphaModFix/>
          </a:blip>
          <a:srcRect l="10493" t="24406" r="7552" b="38978"/>
          <a:stretch/>
        </p:blipFill>
        <p:spPr>
          <a:xfrm>
            <a:off x="7080546" y="16164614"/>
            <a:ext cx="2355704" cy="813792"/>
          </a:xfrm>
          <a:prstGeom prst="rect">
            <a:avLst/>
          </a:prstGeom>
          <a:noFill/>
          <a:ln>
            <a:noFill/>
          </a:ln>
        </p:spPr>
      </p:pic>
      <p:sp>
        <p:nvSpPr>
          <p:cNvPr id="143" name="Google Shape;143;p1"/>
          <p:cNvSpPr txBox="1"/>
          <p:nvPr/>
        </p:nvSpPr>
        <p:spPr>
          <a:xfrm>
            <a:off x="762705" y="17147386"/>
            <a:ext cx="8234229" cy="461624"/>
          </a:xfrm>
          <a:prstGeom prst="rect">
            <a:avLst/>
          </a:prstGeom>
          <a:noFill/>
          <a:ln>
            <a:noFill/>
          </a:ln>
        </p:spPr>
        <p:txBody>
          <a:bodyPr spcFirstLastPara="1" wrap="square" lIns="91425" tIns="45700" rIns="91425" bIns="45700" anchor="t" anchorCtr="0">
            <a:spAutoFit/>
          </a:bodyPr>
          <a:lstStyle/>
          <a:p>
            <a:pPr lvl="0" algn="ctr"/>
            <a:r>
              <a:rPr lang="en-GB" sz="1200" dirty="0">
                <a:solidFill>
                  <a:schemeClr val="bg1"/>
                </a:solidFill>
                <a:latin typeface="Calibri" panose="020F0502020204030204" pitchFamily="34" charset="0"/>
                <a:cs typeface="Calibri" panose="020F0502020204030204" pitchFamily="34" charset="0"/>
              </a:rPr>
              <a:t>“The </a:t>
            </a:r>
            <a:r>
              <a:rPr lang="en-GB" sz="1200" b="1" dirty="0">
                <a:solidFill>
                  <a:schemeClr val="bg1"/>
                </a:solidFill>
                <a:latin typeface="Calibri" panose="020F0502020204030204" pitchFamily="34" charset="0"/>
                <a:cs typeface="Calibri" panose="020F0502020204030204" pitchFamily="34" charset="0"/>
              </a:rPr>
              <a:t>diversity</a:t>
            </a:r>
            <a:r>
              <a:rPr lang="en-GB" sz="1200" dirty="0">
                <a:solidFill>
                  <a:schemeClr val="bg1"/>
                </a:solidFill>
                <a:latin typeface="Calibri" panose="020F0502020204030204" pitchFamily="34" charset="0"/>
                <a:cs typeface="Calibri" panose="020F0502020204030204" pitchFamily="34" charset="0"/>
              </a:rPr>
              <a:t> in the human family should be the cause of love and harmony, as it is in music where many different notes blend together in the making of a perfect chord.” — ‘</a:t>
            </a:r>
            <a:r>
              <a:rPr lang="en-GB" sz="1200" dirty="0" err="1">
                <a:solidFill>
                  <a:schemeClr val="bg1"/>
                </a:solidFill>
                <a:latin typeface="Calibri" panose="020F0502020204030204" pitchFamily="34" charset="0"/>
                <a:cs typeface="Calibri" panose="020F0502020204030204" pitchFamily="34" charset="0"/>
              </a:rPr>
              <a:t>Abdu'l-Bahá</a:t>
            </a:r>
            <a:r>
              <a:rPr lang="en-GB" sz="1200" dirty="0">
                <a:solidFill>
                  <a:schemeClr val="bg1"/>
                </a:solidFill>
                <a:latin typeface="Calibri" panose="020F0502020204030204" pitchFamily="34" charset="0"/>
                <a:cs typeface="Calibri" panose="020F0502020204030204" pitchFamily="34" charset="0"/>
              </a:rPr>
              <a:t>, Former Head of the </a:t>
            </a:r>
            <a:r>
              <a:rPr lang="en-GB" sz="1200" dirty="0" err="1">
                <a:solidFill>
                  <a:schemeClr val="bg1"/>
                </a:solidFill>
                <a:latin typeface="Calibri" panose="020F0502020204030204" pitchFamily="34" charset="0"/>
                <a:cs typeface="Calibri" panose="020F0502020204030204" pitchFamily="34" charset="0"/>
              </a:rPr>
              <a:t>Bahá'í</a:t>
            </a:r>
            <a:r>
              <a:rPr lang="en-GB" sz="1200" dirty="0">
                <a:solidFill>
                  <a:schemeClr val="bg1"/>
                </a:solidFill>
                <a:latin typeface="Calibri" panose="020F0502020204030204" pitchFamily="34" charset="0"/>
                <a:cs typeface="Calibri" panose="020F0502020204030204" pitchFamily="34" charset="0"/>
              </a:rPr>
              <a:t> Faith</a:t>
            </a:r>
            <a:endParaRPr sz="1200" dirty="0">
              <a:solidFill>
                <a:schemeClr val="bg1"/>
              </a:solidFill>
              <a:latin typeface="Calibri" panose="020F0502020204030204" pitchFamily="34" charset="0"/>
              <a:cs typeface="Calibri" panose="020F0502020204030204" pitchFamily="34" charset="0"/>
            </a:endParaRPr>
          </a:p>
        </p:txBody>
      </p:sp>
      <p:sp>
        <p:nvSpPr>
          <p:cNvPr id="144" name="Google Shape;144;p1"/>
          <p:cNvSpPr/>
          <p:nvPr/>
        </p:nvSpPr>
        <p:spPr>
          <a:xfrm>
            <a:off x="4456889" y="344187"/>
            <a:ext cx="4950000" cy="53040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None/>
            </a:pPr>
            <a:r>
              <a:rPr lang="en-GB" sz="3200" dirty="0">
                <a:solidFill>
                  <a:srgbClr val="7F6000"/>
                </a:solidFill>
                <a:latin typeface="Arial"/>
                <a:ea typeface="Arial"/>
                <a:cs typeface="Arial"/>
                <a:sym typeface="Arial"/>
              </a:rPr>
              <a:t>General RE Curriculum Map</a:t>
            </a:r>
            <a:endParaRPr dirty="0"/>
          </a:p>
        </p:txBody>
      </p:sp>
      <p:sp>
        <p:nvSpPr>
          <p:cNvPr id="145" name="Google Shape;145;p1"/>
          <p:cNvSpPr txBox="1"/>
          <p:nvPr/>
        </p:nvSpPr>
        <p:spPr>
          <a:xfrm>
            <a:off x="6077374" y="15471293"/>
            <a:ext cx="885367" cy="83095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4800" b="1" dirty="0">
                <a:solidFill>
                  <a:schemeClr val="dk1"/>
                </a:solidFill>
                <a:latin typeface="Calibri"/>
                <a:cs typeface="Calibri"/>
                <a:sym typeface="Calibri"/>
              </a:rPr>
              <a:t>12</a:t>
            </a:r>
            <a:endParaRPr dirty="0"/>
          </a:p>
        </p:txBody>
      </p:sp>
      <p:sp>
        <p:nvSpPr>
          <p:cNvPr id="146" name="Google Shape;146;p1"/>
          <p:cNvSpPr txBox="1"/>
          <p:nvPr/>
        </p:nvSpPr>
        <p:spPr>
          <a:xfrm>
            <a:off x="6138555" y="15443134"/>
            <a:ext cx="841074" cy="276999"/>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1200" b="1">
                <a:solidFill>
                  <a:schemeClr val="dk1"/>
                </a:solidFill>
                <a:latin typeface="Calibri"/>
                <a:ea typeface="Calibri"/>
                <a:cs typeface="Calibri"/>
                <a:sym typeface="Calibri"/>
              </a:rPr>
              <a:t>YEAR</a:t>
            </a:r>
            <a:endParaRPr/>
          </a:p>
        </p:txBody>
      </p:sp>
      <p:pic>
        <p:nvPicPr>
          <p:cNvPr id="147" name="Google Shape;147;p1" descr="Footprints"/>
          <p:cNvPicPr preferRelativeResize="0"/>
          <p:nvPr/>
        </p:nvPicPr>
        <p:blipFill rotWithShape="1">
          <a:blip r:embed="rId4">
            <a:alphaModFix/>
          </a:blip>
          <a:srcRect/>
          <a:stretch/>
        </p:blipFill>
        <p:spPr>
          <a:xfrm rot="-2683266">
            <a:off x="8539218" y="15397480"/>
            <a:ext cx="923779" cy="876488"/>
          </a:xfrm>
          <a:prstGeom prst="rect">
            <a:avLst/>
          </a:prstGeom>
          <a:noFill/>
          <a:ln>
            <a:noFill/>
          </a:ln>
        </p:spPr>
      </p:pic>
      <p:sp>
        <p:nvSpPr>
          <p:cNvPr id="159" name="Google Shape;159;p1"/>
          <p:cNvSpPr/>
          <p:nvPr/>
        </p:nvSpPr>
        <p:spPr>
          <a:xfrm>
            <a:off x="195992" y="134613"/>
            <a:ext cx="4586537" cy="1754286"/>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None/>
            </a:pPr>
            <a:r>
              <a:rPr lang="en-GB" sz="1200" dirty="0">
                <a:solidFill>
                  <a:srgbClr val="595959"/>
                </a:solidFill>
                <a:latin typeface="Calibri"/>
                <a:ea typeface="Calibri"/>
                <a:cs typeface="Calibri"/>
                <a:sym typeface="Calibri"/>
              </a:rPr>
              <a:t>In General RE we ensure students are prepared for living in a world with </a:t>
            </a:r>
            <a:r>
              <a:rPr lang="en-GB" sz="1200" b="1" dirty="0">
                <a:solidFill>
                  <a:srgbClr val="595959"/>
                </a:solidFill>
                <a:latin typeface="Calibri"/>
                <a:ea typeface="Calibri"/>
                <a:cs typeface="Calibri"/>
                <a:sym typeface="Calibri"/>
              </a:rPr>
              <a:t>different faiths and lived experiences</a:t>
            </a:r>
            <a:r>
              <a:rPr lang="en-GB" sz="1200" dirty="0">
                <a:solidFill>
                  <a:srgbClr val="595959"/>
                </a:solidFill>
                <a:latin typeface="Calibri"/>
                <a:ea typeface="Calibri"/>
                <a:cs typeface="Calibri"/>
                <a:sym typeface="Calibri"/>
              </a:rPr>
              <a:t>. We aim to</a:t>
            </a:r>
            <a:r>
              <a:rPr lang="en-GB" sz="1200" b="1" dirty="0">
                <a:solidFill>
                  <a:srgbClr val="595959"/>
                </a:solidFill>
                <a:latin typeface="Calibri"/>
                <a:ea typeface="Calibri"/>
                <a:cs typeface="Calibri"/>
                <a:sym typeface="Calibri"/>
              </a:rPr>
              <a:t> inspire </a:t>
            </a:r>
            <a:r>
              <a:rPr lang="en-GB" sz="1200" dirty="0">
                <a:solidFill>
                  <a:srgbClr val="595959"/>
                </a:solidFill>
                <a:latin typeface="Calibri"/>
                <a:ea typeface="Calibri"/>
                <a:cs typeface="Calibri"/>
                <a:sym typeface="Calibri"/>
              </a:rPr>
              <a:t>and </a:t>
            </a:r>
            <a:r>
              <a:rPr lang="en-GB" sz="1200" b="1" dirty="0">
                <a:solidFill>
                  <a:srgbClr val="595959"/>
                </a:solidFill>
                <a:latin typeface="Calibri"/>
                <a:ea typeface="Calibri"/>
                <a:cs typeface="Calibri"/>
                <a:sym typeface="Calibri"/>
              </a:rPr>
              <a:t>enlighten </a:t>
            </a:r>
            <a:r>
              <a:rPr lang="en-GB" sz="1200" dirty="0">
                <a:solidFill>
                  <a:srgbClr val="595959"/>
                </a:solidFill>
                <a:latin typeface="Calibri"/>
                <a:ea typeface="Calibri"/>
                <a:cs typeface="Calibri"/>
                <a:sym typeface="Calibri"/>
              </a:rPr>
              <a:t>students about different ways of life and </a:t>
            </a:r>
            <a:r>
              <a:rPr lang="en-GB" sz="1200" b="1" dirty="0">
                <a:solidFill>
                  <a:srgbClr val="595959"/>
                </a:solidFill>
                <a:latin typeface="Calibri"/>
                <a:ea typeface="Calibri"/>
                <a:cs typeface="Calibri"/>
                <a:sym typeface="Calibri"/>
              </a:rPr>
              <a:t>celebrate key dates </a:t>
            </a:r>
            <a:r>
              <a:rPr lang="en-GB" sz="1200" dirty="0">
                <a:solidFill>
                  <a:srgbClr val="595959"/>
                </a:solidFill>
                <a:latin typeface="Calibri"/>
                <a:ea typeface="Calibri"/>
                <a:cs typeface="Calibri"/>
                <a:sym typeface="Calibri"/>
              </a:rPr>
              <a:t>throughout the year. This will prepare Sixth Form students for life </a:t>
            </a:r>
            <a:r>
              <a:rPr lang="en-GB" sz="1200" b="1" dirty="0">
                <a:solidFill>
                  <a:srgbClr val="595959"/>
                </a:solidFill>
                <a:latin typeface="Calibri"/>
                <a:ea typeface="Calibri"/>
                <a:cs typeface="Calibri"/>
                <a:sym typeface="Calibri"/>
              </a:rPr>
              <a:t>outside of the classroom </a:t>
            </a:r>
            <a:r>
              <a:rPr lang="en-GB" sz="1200" dirty="0">
                <a:solidFill>
                  <a:srgbClr val="595959"/>
                </a:solidFill>
                <a:latin typeface="Calibri"/>
                <a:ea typeface="Calibri"/>
                <a:cs typeface="Calibri"/>
                <a:sym typeface="Calibri"/>
              </a:rPr>
              <a:t>and ensure they appreciate a </a:t>
            </a:r>
            <a:r>
              <a:rPr lang="en-GB" sz="1200" b="1" dirty="0">
                <a:solidFill>
                  <a:srgbClr val="595959"/>
                </a:solidFill>
                <a:latin typeface="Calibri"/>
                <a:ea typeface="Calibri"/>
                <a:cs typeface="Calibri"/>
                <a:sym typeface="Calibri"/>
              </a:rPr>
              <a:t>diverse society</a:t>
            </a:r>
            <a:r>
              <a:rPr lang="en-GB" sz="1200" dirty="0">
                <a:solidFill>
                  <a:srgbClr val="595959"/>
                </a:solidFill>
                <a:latin typeface="Calibri"/>
                <a:ea typeface="Calibri"/>
                <a:cs typeface="Calibri"/>
                <a:sym typeface="Calibri"/>
              </a:rPr>
              <a:t>.</a:t>
            </a:r>
            <a:endParaRPr sz="1200" dirty="0">
              <a:solidFill>
                <a:srgbClr val="595959"/>
              </a:solidFill>
              <a:latin typeface="Calibri"/>
              <a:ea typeface="Calibri"/>
              <a:cs typeface="Calibri"/>
              <a:sym typeface="Calibri"/>
            </a:endParaRPr>
          </a:p>
        </p:txBody>
      </p:sp>
      <p:pic>
        <p:nvPicPr>
          <p:cNvPr id="164" name="Google Shape;164;p1"/>
          <p:cNvPicPr preferRelativeResize="0"/>
          <p:nvPr/>
        </p:nvPicPr>
        <p:blipFill rotWithShape="1">
          <a:blip r:embed="rId5">
            <a:alphaModFix/>
          </a:blip>
          <a:srcRect r="5163" b="21573"/>
          <a:stretch/>
        </p:blipFill>
        <p:spPr>
          <a:xfrm>
            <a:off x="245195" y="2151194"/>
            <a:ext cx="1279682" cy="1287772"/>
          </a:xfrm>
          <a:prstGeom prst="rect">
            <a:avLst/>
          </a:prstGeom>
          <a:noFill/>
          <a:ln>
            <a:noFill/>
          </a:ln>
        </p:spPr>
      </p:pic>
      <p:sp>
        <p:nvSpPr>
          <p:cNvPr id="165" name="Google Shape;165;p1"/>
          <p:cNvSpPr/>
          <p:nvPr/>
        </p:nvSpPr>
        <p:spPr>
          <a:xfrm rot="-5400000">
            <a:off x="1021637" y="2415646"/>
            <a:ext cx="938427" cy="735967"/>
          </a:xfrm>
          <a:prstGeom prst="triangle">
            <a:avLst>
              <a:gd name="adj" fmla="val 50000"/>
            </a:avLst>
          </a:prstGeom>
          <a:solidFill>
            <a:schemeClr val="accent1">
              <a:lumMod val="5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155">
              <a:solidFill>
                <a:schemeClr val="lt1"/>
              </a:solidFill>
              <a:latin typeface="Calibri"/>
              <a:ea typeface="Calibri"/>
              <a:cs typeface="Calibri"/>
              <a:sym typeface="Calibri"/>
            </a:endParaRPr>
          </a:p>
        </p:txBody>
      </p:sp>
      <p:sp>
        <p:nvSpPr>
          <p:cNvPr id="166" name="Google Shape;166;p1"/>
          <p:cNvSpPr txBox="1"/>
          <p:nvPr/>
        </p:nvSpPr>
        <p:spPr>
          <a:xfrm>
            <a:off x="3932476" y="15475057"/>
            <a:ext cx="1681318" cy="707846"/>
          </a:xfrm>
          <a:prstGeom prst="rect">
            <a:avLst/>
          </a:prstGeom>
          <a:solidFill>
            <a:schemeClr val="accent2"/>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1000" dirty="0">
                <a:solidFill>
                  <a:schemeClr val="lt1"/>
                </a:solidFill>
                <a:latin typeface="Calibri"/>
                <a:ea typeface="Calibri"/>
                <a:cs typeface="Calibri"/>
                <a:sym typeface="Calibri"/>
              </a:rPr>
              <a:t>Module 1 </a:t>
            </a:r>
          </a:p>
          <a:p>
            <a:pPr marL="0" marR="0" lvl="0" indent="0" algn="ctr" rtl="0">
              <a:spcBef>
                <a:spcPts val="0"/>
              </a:spcBef>
              <a:spcAft>
                <a:spcPts val="0"/>
              </a:spcAft>
              <a:buNone/>
            </a:pPr>
            <a:r>
              <a:rPr lang="en-GB" sz="1000" dirty="0">
                <a:solidFill>
                  <a:schemeClr val="lt1"/>
                </a:solidFill>
                <a:latin typeface="Calibri"/>
                <a:ea typeface="Calibri"/>
                <a:cs typeface="Calibri"/>
                <a:sym typeface="Calibri"/>
              </a:rPr>
              <a:t>Situation Ethics</a:t>
            </a:r>
          </a:p>
          <a:p>
            <a:pPr marL="0" marR="0" lvl="0" indent="0" algn="ctr" rtl="0">
              <a:spcBef>
                <a:spcPts val="0"/>
              </a:spcBef>
              <a:spcAft>
                <a:spcPts val="0"/>
              </a:spcAft>
              <a:buNone/>
            </a:pPr>
            <a:r>
              <a:rPr lang="en-GB" sz="1000" dirty="0">
                <a:solidFill>
                  <a:schemeClr val="lt1"/>
                </a:solidFill>
                <a:latin typeface="Calibri"/>
                <a:ea typeface="Calibri"/>
                <a:cs typeface="Calibri"/>
                <a:sym typeface="Calibri"/>
              </a:rPr>
              <a:t>Hinduism </a:t>
            </a:r>
          </a:p>
          <a:p>
            <a:pPr marL="0" marR="0" lvl="0" indent="0" algn="ctr" rtl="0">
              <a:spcBef>
                <a:spcPts val="0"/>
              </a:spcBef>
              <a:spcAft>
                <a:spcPts val="0"/>
              </a:spcAft>
              <a:buNone/>
            </a:pPr>
            <a:r>
              <a:rPr lang="en-GB" sz="1000" dirty="0">
                <a:solidFill>
                  <a:schemeClr val="lt1"/>
                </a:solidFill>
                <a:latin typeface="Calibri"/>
                <a:ea typeface="Calibri"/>
                <a:cs typeface="Calibri"/>
                <a:sym typeface="Calibri"/>
              </a:rPr>
              <a:t>Forgiveness</a:t>
            </a:r>
          </a:p>
        </p:txBody>
      </p:sp>
      <p:sp>
        <p:nvSpPr>
          <p:cNvPr id="167" name="Google Shape;167;p1"/>
          <p:cNvSpPr txBox="1"/>
          <p:nvPr/>
        </p:nvSpPr>
        <p:spPr>
          <a:xfrm>
            <a:off x="827128" y="14447273"/>
            <a:ext cx="1548051" cy="707846"/>
          </a:xfrm>
          <a:prstGeom prst="rect">
            <a:avLst/>
          </a:prstGeom>
          <a:solidFill>
            <a:schemeClr val="accent2"/>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1000" dirty="0">
                <a:solidFill>
                  <a:schemeClr val="lt1"/>
                </a:solidFill>
                <a:latin typeface="Calibri"/>
                <a:ea typeface="Calibri"/>
                <a:cs typeface="Calibri"/>
                <a:sym typeface="Calibri"/>
              </a:rPr>
              <a:t>Module 2</a:t>
            </a:r>
          </a:p>
          <a:p>
            <a:pPr marL="0" marR="0" lvl="0" indent="0" algn="ctr" rtl="0">
              <a:spcBef>
                <a:spcPts val="0"/>
              </a:spcBef>
              <a:spcAft>
                <a:spcPts val="0"/>
              </a:spcAft>
              <a:buNone/>
            </a:pPr>
            <a:r>
              <a:rPr lang="en-GB" sz="1000" dirty="0">
                <a:solidFill>
                  <a:schemeClr val="lt1"/>
                </a:solidFill>
                <a:latin typeface="Calibri"/>
                <a:ea typeface="Calibri"/>
                <a:cs typeface="Calibri"/>
                <a:sym typeface="Calibri"/>
              </a:rPr>
              <a:t>Utilitarianism</a:t>
            </a:r>
          </a:p>
          <a:p>
            <a:pPr marL="0" marR="0" lvl="0" indent="0" algn="ctr" rtl="0">
              <a:spcBef>
                <a:spcPts val="0"/>
              </a:spcBef>
              <a:spcAft>
                <a:spcPts val="0"/>
              </a:spcAft>
              <a:buNone/>
            </a:pPr>
            <a:r>
              <a:rPr lang="en-GB" sz="1000" dirty="0">
                <a:solidFill>
                  <a:schemeClr val="lt1"/>
                </a:solidFill>
                <a:latin typeface="Calibri"/>
                <a:ea typeface="Calibri"/>
                <a:cs typeface="Calibri"/>
                <a:sym typeface="Calibri"/>
              </a:rPr>
              <a:t>Judaism</a:t>
            </a:r>
          </a:p>
          <a:p>
            <a:pPr marL="0" marR="0" lvl="0" indent="0" algn="ctr" rtl="0">
              <a:spcBef>
                <a:spcPts val="0"/>
              </a:spcBef>
              <a:spcAft>
                <a:spcPts val="0"/>
              </a:spcAft>
              <a:buNone/>
            </a:pPr>
            <a:r>
              <a:rPr lang="en-GB" sz="1000" dirty="0">
                <a:solidFill>
                  <a:schemeClr val="lt1"/>
                </a:solidFill>
                <a:latin typeface="Calibri"/>
                <a:ea typeface="Calibri"/>
                <a:cs typeface="Calibri"/>
                <a:sym typeface="Calibri"/>
              </a:rPr>
              <a:t>Sanctity of Life</a:t>
            </a:r>
          </a:p>
        </p:txBody>
      </p:sp>
      <p:pic>
        <p:nvPicPr>
          <p:cNvPr id="245" name="Google Shape;245;p1" descr="Graduation cap"/>
          <p:cNvPicPr preferRelativeResize="0"/>
          <p:nvPr/>
        </p:nvPicPr>
        <p:blipFill rotWithShape="1">
          <a:blip r:embed="rId6">
            <a:alphaModFix/>
          </a:blip>
          <a:srcRect/>
          <a:stretch/>
        </p:blipFill>
        <p:spPr>
          <a:xfrm>
            <a:off x="220510" y="1898178"/>
            <a:ext cx="667649" cy="667649"/>
          </a:xfrm>
          <a:prstGeom prst="rect">
            <a:avLst/>
          </a:prstGeom>
          <a:noFill/>
          <a:ln>
            <a:noFill/>
          </a:ln>
        </p:spPr>
      </p:pic>
      <p:cxnSp>
        <p:nvCxnSpPr>
          <p:cNvPr id="246" name="Google Shape;246;p1"/>
          <p:cNvCxnSpPr>
            <a:stCxn id="103" idx="7"/>
          </p:cNvCxnSpPr>
          <p:nvPr/>
        </p:nvCxnSpPr>
        <p:spPr>
          <a:xfrm flipV="1">
            <a:off x="4194128" y="4100539"/>
            <a:ext cx="694814" cy="356495"/>
          </a:xfrm>
          <a:prstGeom prst="straightConnector1">
            <a:avLst/>
          </a:prstGeom>
          <a:noFill/>
          <a:ln w="19050" cap="flat" cmpd="sng">
            <a:solidFill>
              <a:srgbClr val="990000"/>
            </a:solidFill>
            <a:prstDash val="solid"/>
            <a:miter lim="800000"/>
            <a:headEnd type="none" w="sm" len="sm"/>
            <a:tailEnd type="oval" w="med" len="med"/>
          </a:ln>
        </p:spPr>
      </p:cxnSp>
      <p:pic>
        <p:nvPicPr>
          <p:cNvPr id="1026" name="Picture 2" descr="St. Anthony's Girls' Catholic Academy"/>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789123" y="581407"/>
            <a:ext cx="1567229" cy="175969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Revision Icon 3483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91151" y="3426925"/>
            <a:ext cx="1089077" cy="1089077"/>
          </a:xfrm>
          <a:prstGeom prst="rect">
            <a:avLst/>
          </a:prstGeom>
          <a:noFill/>
          <a:extLst>
            <a:ext uri="{909E8E84-426E-40DD-AFC4-6F175D3DCCD1}">
              <a14:hiddenFill xmlns:a14="http://schemas.microsoft.com/office/drawing/2010/main">
                <a:solidFill>
                  <a:srgbClr val="FFFFFF"/>
                </a:solidFill>
              </a14:hiddenFill>
            </a:ext>
          </a:extLst>
        </p:spPr>
      </p:pic>
      <p:cxnSp>
        <p:nvCxnSpPr>
          <p:cNvPr id="182" name="Google Shape;128;p1"/>
          <p:cNvCxnSpPr/>
          <p:nvPr/>
        </p:nvCxnSpPr>
        <p:spPr>
          <a:xfrm flipV="1">
            <a:off x="3271295" y="15959317"/>
            <a:ext cx="790183" cy="382334"/>
          </a:xfrm>
          <a:prstGeom prst="straightConnector1">
            <a:avLst/>
          </a:prstGeom>
          <a:noFill/>
          <a:ln w="19050" cap="flat" cmpd="sng">
            <a:solidFill>
              <a:srgbClr val="990000"/>
            </a:solidFill>
            <a:prstDash val="solid"/>
            <a:miter lim="800000"/>
            <a:headEnd type="none" w="sm" len="sm"/>
            <a:tailEnd type="oval" w="med" len="med"/>
          </a:ln>
        </p:spPr>
      </p:cxnSp>
      <p:sp>
        <p:nvSpPr>
          <p:cNvPr id="189" name="Google Shape;167;p1"/>
          <p:cNvSpPr txBox="1"/>
          <p:nvPr/>
        </p:nvSpPr>
        <p:spPr>
          <a:xfrm>
            <a:off x="3295979" y="13335238"/>
            <a:ext cx="1600292" cy="707846"/>
          </a:xfrm>
          <a:prstGeom prst="rect">
            <a:avLst/>
          </a:prstGeom>
          <a:solidFill>
            <a:schemeClr val="accent2"/>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1000" dirty="0">
                <a:solidFill>
                  <a:schemeClr val="lt1"/>
                </a:solidFill>
                <a:latin typeface="Calibri"/>
                <a:ea typeface="Calibri"/>
                <a:cs typeface="Calibri"/>
                <a:sym typeface="Calibri"/>
              </a:rPr>
              <a:t>Module 3</a:t>
            </a:r>
          </a:p>
          <a:p>
            <a:pPr marL="0" marR="0" lvl="0" indent="0" algn="ctr" rtl="0">
              <a:spcBef>
                <a:spcPts val="0"/>
              </a:spcBef>
              <a:spcAft>
                <a:spcPts val="0"/>
              </a:spcAft>
              <a:buNone/>
            </a:pPr>
            <a:r>
              <a:rPr lang="en-GB" sz="1000" dirty="0">
                <a:solidFill>
                  <a:schemeClr val="lt1"/>
                </a:solidFill>
                <a:latin typeface="Calibri"/>
                <a:ea typeface="Calibri"/>
                <a:cs typeface="Calibri"/>
                <a:sym typeface="Calibri"/>
              </a:rPr>
              <a:t>Virtue Theory </a:t>
            </a:r>
          </a:p>
          <a:p>
            <a:pPr marL="0" marR="0" lvl="0" indent="0" algn="ctr" rtl="0">
              <a:spcBef>
                <a:spcPts val="0"/>
              </a:spcBef>
              <a:spcAft>
                <a:spcPts val="0"/>
              </a:spcAft>
              <a:buNone/>
            </a:pPr>
            <a:r>
              <a:rPr lang="en-GB" sz="1000" dirty="0">
                <a:solidFill>
                  <a:schemeClr val="lt1"/>
                </a:solidFill>
                <a:latin typeface="Calibri"/>
                <a:ea typeface="Calibri"/>
                <a:cs typeface="Calibri"/>
                <a:sym typeface="Calibri"/>
              </a:rPr>
              <a:t>Buddhism</a:t>
            </a:r>
          </a:p>
          <a:p>
            <a:pPr marL="0" marR="0" lvl="0" indent="0" algn="ctr" rtl="0">
              <a:spcBef>
                <a:spcPts val="0"/>
              </a:spcBef>
              <a:spcAft>
                <a:spcPts val="0"/>
              </a:spcAft>
              <a:buNone/>
            </a:pPr>
            <a:r>
              <a:rPr lang="en-GB" sz="1000" dirty="0">
                <a:solidFill>
                  <a:schemeClr val="lt1"/>
                </a:solidFill>
                <a:latin typeface="Calibri"/>
                <a:ea typeface="Calibri"/>
                <a:cs typeface="Calibri"/>
                <a:sym typeface="Calibri"/>
              </a:rPr>
              <a:t>Life after death</a:t>
            </a:r>
          </a:p>
        </p:txBody>
      </p:sp>
      <p:sp>
        <p:nvSpPr>
          <p:cNvPr id="211" name="Google Shape;167;p1"/>
          <p:cNvSpPr txBox="1"/>
          <p:nvPr/>
        </p:nvSpPr>
        <p:spPr>
          <a:xfrm>
            <a:off x="7760109" y="12695459"/>
            <a:ext cx="1392860" cy="707846"/>
          </a:xfrm>
          <a:prstGeom prst="rect">
            <a:avLst/>
          </a:prstGeom>
          <a:solidFill>
            <a:schemeClr val="accent2"/>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1000" dirty="0">
                <a:solidFill>
                  <a:schemeClr val="lt1"/>
                </a:solidFill>
                <a:latin typeface="Calibri"/>
                <a:ea typeface="Calibri"/>
                <a:cs typeface="Calibri"/>
                <a:sym typeface="Calibri"/>
              </a:rPr>
              <a:t>Module 4</a:t>
            </a:r>
          </a:p>
          <a:p>
            <a:pPr marL="0" marR="0" lvl="0" indent="0" algn="ctr" rtl="0">
              <a:spcBef>
                <a:spcPts val="0"/>
              </a:spcBef>
              <a:spcAft>
                <a:spcPts val="0"/>
              </a:spcAft>
              <a:buNone/>
            </a:pPr>
            <a:r>
              <a:rPr lang="en-GB" sz="1000" dirty="0">
                <a:solidFill>
                  <a:schemeClr val="lt1"/>
                </a:solidFill>
                <a:latin typeface="Calibri"/>
                <a:ea typeface="Calibri"/>
                <a:cs typeface="Calibri"/>
                <a:sym typeface="Calibri"/>
              </a:rPr>
              <a:t>Ethical Egoism</a:t>
            </a:r>
          </a:p>
          <a:p>
            <a:pPr marL="0" marR="0" lvl="0" indent="0" algn="ctr" rtl="0">
              <a:spcBef>
                <a:spcPts val="0"/>
              </a:spcBef>
              <a:spcAft>
                <a:spcPts val="0"/>
              </a:spcAft>
              <a:buNone/>
            </a:pPr>
            <a:r>
              <a:rPr lang="en-GB" sz="1000" dirty="0">
                <a:solidFill>
                  <a:schemeClr val="lt1"/>
                </a:solidFill>
                <a:latin typeface="Calibri"/>
                <a:ea typeface="Calibri"/>
                <a:cs typeface="Calibri"/>
                <a:sym typeface="Calibri"/>
              </a:rPr>
              <a:t>Sikhism</a:t>
            </a:r>
          </a:p>
          <a:p>
            <a:pPr marL="0" marR="0" lvl="0" indent="0" algn="ctr" rtl="0">
              <a:spcBef>
                <a:spcPts val="0"/>
              </a:spcBef>
              <a:spcAft>
                <a:spcPts val="0"/>
              </a:spcAft>
              <a:buNone/>
            </a:pPr>
            <a:r>
              <a:rPr lang="en-GB" sz="1000" dirty="0">
                <a:solidFill>
                  <a:schemeClr val="lt1"/>
                </a:solidFill>
                <a:latin typeface="Calibri"/>
                <a:ea typeface="Calibri"/>
                <a:cs typeface="Calibri"/>
                <a:sym typeface="Calibri"/>
              </a:rPr>
              <a:t>Altruism</a:t>
            </a:r>
          </a:p>
        </p:txBody>
      </p:sp>
      <p:sp>
        <p:nvSpPr>
          <p:cNvPr id="212" name="Google Shape;167;p1"/>
          <p:cNvSpPr txBox="1"/>
          <p:nvPr/>
        </p:nvSpPr>
        <p:spPr>
          <a:xfrm>
            <a:off x="6414114" y="11087196"/>
            <a:ext cx="1687769" cy="707846"/>
          </a:xfrm>
          <a:prstGeom prst="rect">
            <a:avLst/>
          </a:prstGeom>
          <a:solidFill>
            <a:schemeClr val="accent2"/>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1000" dirty="0">
                <a:solidFill>
                  <a:schemeClr val="lt1"/>
                </a:solidFill>
                <a:latin typeface="Calibri"/>
                <a:ea typeface="Calibri"/>
                <a:cs typeface="Calibri"/>
                <a:sym typeface="Calibri"/>
              </a:rPr>
              <a:t>Module 5</a:t>
            </a:r>
          </a:p>
          <a:p>
            <a:pPr marL="0" marR="0" lvl="0" indent="0" algn="ctr" rtl="0">
              <a:spcBef>
                <a:spcPts val="0"/>
              </a:spcBef>
              <a:spcAft>
                <a:spcPts val="0"/>
              </a:spcAft>
              <a:buNone/>
            </a:pPr>
            <a:r>
              <a:rPr lang="en-GB" sz="1000" dirty="0">
                <a:solidFill>
                  <a:schemeClr val="lt1"/>
                </a:solidFill>
                <a:latin typeface="Calibri"/>
                <a:ea typeface="Calibri"/>
                <a:cs typeface="Calibri"/>
                <a:sym typeface="Calibri"/>
              </a:rPr>
              <a:t>Divine Command Theory</a:t>
            </a:r>
          </a:p>
          <a:p>
            <a:pPr marL="0" marR="0" lvl="0" indent="0" algn="ctr" rtl="0">
              <a:spcBef>
                <a:spcPts val="0"/>
              </a:spcBef>
              <a:spcAft>
                <a:spcPts val="0"/>
              </a:spcAft>
              <a:buNone/>
            </a:pPr>
            <a:r>
              <a:rPr lang="en-GB" sz="1000" dirty="0">
                <a:solidFill>
                  <a:schemeClr val="lt1"/>
                </a:solidFill>
                <a:latin typeface="Calibri"/>
                <a:ea typeface="Calibri"/>
                <a:cs typeface="Calibri"/>
                <a:sym typeface="Calibri"/>
              </a:rPr>
              <a:t>Christianity</a:t>
            </a:r>
          </a:p>
          <a:p>
            <a:pPr marL="0" marR="0" lvl="0" indent="0" algn="ctr" rtl="0">
              <a:spcBef>
                <a:spcPts val="0"/>
              </a:spcBef>
              <a:spcAft>
                <a:spcPts val="0"/>
              </a:spcAft>
              <a:buNone/>
            </a:pPr>
            <a:r>
              <a:rPr lang="en-GB" sz="1000" dirty="0">
                <a:solidFill>
                  <a:schemeClr val="lt1"/>
                </a:solidFill>
                <a:latin typeface="Calibri"/>
                <a:ea typeface="Calibri"/>
                <a:cs typeface="Calibri"/>
                <a:sym typeface="Calibri"/>
              </a:rPr>
              <a:t>War</a:t>
            </a:r>
          </a:p>
        </p:txBody>
      </p:sp>
      <p:sp>
        <p:nvSpPr>
          <p:cNvPr id="213" name="Google Shape;167;p1"/>
          <p:cNvSpPr txBox="1"/>
          <p:nvPr/>
        </p:nvSpPr>
        <p:spPr>
          <a:xfrm>
            <a:off x="2803642" y="11124873"/>
            <a:ext cx="1914329" cy="707846"/>
          </a:xfrm>
          <a:prstGeom prst="rect">
            <a:avLst/>
          </a:prstGeom>
          <a:solidFill>
            <a:schemeClr val="accent2"/>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1000" dirty="0">
                <a:solidFill>
                  <a:schemeClr val="lt1"/>
                </a:solidFill>
                <a:latin typeface="Calibri"/>
                <a:ea typeface="Calibri"/>
                <a:cs typeface="Calibri"/>
                <a:sym typeface="Calibri"/>
              </a:rPr>
              <a:t>Module 6</a:t>
            </a:r>
          </a:p>
          <a:p>
            <a:pPr marL="0" marR="0" lvl="0" indent="0" algn="ctr" rtl="0">
              <a:spcBef>
                <a:spcPts val="0"/>
              </a:spcBef>
              <a:spcAft>
                <a:spcPts val="0"/>
              </a:spcAft>
              <a:buNone/>
            </a:pPr>
            <a:r>
              <a:rPr lang="en-GB" sz="1000" dirty="0">
                <a:solidFill>
                  <a:schemeClr val="lt1"/>
                </a:solidFill>
                <a:latin typeface="Calibri"/>
                <a:ea typeface="Calibri"/>
                <a:cs typeface="Calibri"/>
                <a:sym typeface="Calibri"/>
              </a:rPr>
              <a:t>Natural Law</a:t>
            </a:r>
          </a:p>
          <a:p>
            <a:pPr marL="0" marR="0" lvl="0" indent="0" algn="ctr" rtl="0">
              <a:spcBef>
                <a:spcPts val="0"/>
              </a:spcBef>
              <a:spcAft>
                <a:spcPts val="0"/>
              </a:spcAft>
              <a:buNone/>
            </a:pPr>
            <a:r>
              <a:rPr lang="en-GB" sz="1000" dirty="0">
                <a:solidFill>
                  <a:schemeClr val="lt1"/>
                </a:solidFill>
                <a:latin typeface="Calibri"/>
                <a:ea typeface="Calibri"/>
                <a:cs typeface="Calibri"/>
                <a:sym typeface="Calibri"/>
              </a:rPr>
              <a:t>Islam</a:t>
            </a:r>
          </a:p>
          <a:p>
            <a:pPr marL="0" marR="0" lvl="0" indent="0" algn="ctr" rtl="0">
              <a:spcBef>
                <a:spcPts val="0"/>
              </a:spcBef>
              <a:spcAft>
                <a:spcPts val="0"/>
              </a:spcAft>
              <a:buNone/>
            </a:pPr>
            <a:r>
              <a:rPr lang="en-GB" sz="1000" dirty="0">
                <a:solidFill>
                  <a:schemeClr val="lt1"/>
                </a:solidFill>
                <a:latin typeface="Calibri"/>
                <a:ea typeface="Calibri"/>
                <a:cs typeface="Calibri"/>
                <a:sym typeface="Calibri"/>
              </a:rPr>
              <a:t>Abortion</a:t>
            </a:r>
          </a:p>
        </p:txBody>
      </p:sp>
      <p:pic>
        <p:nvPicPr>
          <p:cNvPr id="1036" name="Picture 12" descr="sick Icon 374738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075696" y="11316695"/>
            <a:ext cx="2187248" cy="2187248"/>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Love Icon 11188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58969" y="16162892"/>
            <a:ext cx="959328" cy="959328"/>
          </a:xfrm>
          <a:prstGeom prst="rect">
            <a:avLst/>
          </a:prstGeom>
          <a:noFill/>
          <a:extLst>
            <a:ext uri="{909E8E84-426E-40DD-AFC4-6F175D3DCCD1}">
              <a14:hiddenFill xmlns:a14="http://schemas.microsoft.com/office/drawing/2010/main">
                <a:solidFill>
                  <a:srgbClr val="FFFFFF"/>
                </a:solidFill>
              </a14:hiddenFill>
            </a:ext>
          </a:extLst>
        </p:spPr>
      </p:pic>
      <p:cxnSp>
        <p:nvCxnSpPr>
          <p:cNvPr id="220" name="Google Shape;128;p1"/>
          <p:cNvCxnSpPr/>
          <p:nvPr/>
        </p:nvCxnSpPr>
        <p:spPr>
          <a:xfrm flipH="1" flipV="1">
            <a:off x="2229226" y="14877950"/>
            <a:ext cx="910658" cy="191167"/>
          </a:xfrm>
          <a:prstGeom prst="straightConnector1">
            <a:avLst/>
          </a:prstGeom>
          <a:noFill/>
          <a:ln w="19050" cap="flat" cmpd="sng">
            <a:solidFill>
              <a:srgbClr val="990000"/>
            </a:solidFill>
            <a:prstDash val="solid"/>
            <a:miter lim="800000"/>
            <a:headEnd type="none" w="sm" len="sm"/>
            <a:tailEnd type="oval" w="med" len="med"/>
          </a:ln>
        </p:spPr>
      </p:cxnSp>
      <p:cxnSp>
        <p:nvCxnSpPr>
          <p:cNvPr id="223" name="Google Shape;128;p1"/>
          <p:cNvCxnSpPr/>
          <p:nvPr/>
        </p:nvCxnSpPr>
        <p:spPr>
          <a:xfrm>
            <a:off x="3391440" y="13042369"/>
            <a:ext cx="143280" cy="444657"/>
          </a:xfrm>
          <a:prstGeom prst="straightConnector1">
            <a:avLst/>
          </a:prstGeom>
          <a:noFill/>
          <a:ln w="19050" cap="flat" cmpd="sng">
            <a:solidFill>
              <a:srgbClr val="990000"/>
            </a:solidFill>
            <a:prstDash val="solid"/>
            <a:miter lim="800000"/>
            <a:headEnd type="none" w="sm" len="sm"/>
            <a:tailEnd type="oval" w="med" len="med"/>
          </a:ln>
        </p:spPr>
      </p:cxnSp>
      <p:pic>
        <p:nvPicPr>
          <p:cNvPr id="1044" name="Picture 20" descr="Community Icon 365973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8084730" y="13834279"/>
            <a:ext cx="1304946" cy="1304946"/>
          </a:xfrm>
          <a:prstGeom prst="rect">
            <a:avLst/>
          </a:prstGeom>
          <a:noFill/>
          <a:extLst>
            <a:ext uri="{909E8E84-426E-40DD-AFC4-6F175D3DCCD1}">
              <a14:hiddenFill xmlns:a14="http://schemas.microsoft.com/office/drawing/2010/main">
                <a:solidFill>
                  <a:srgbClr val="FFFFFF"/>
                </a:solidFill>
              </a14:hiddenFill>
            </a:ext>
          </a:extLst>
        </p:spPr>
      </p:pic>
      <p:cxnSp>
        <p:nvCxnSpPr>
          <p:cNvPr id="229" name="Google Shape;128;p1"/>
          <p:cNvCxnSpPr/>
          <p:nvPr/>
        </p:nvCxnSpPr>
        <p:spPr>
          <a:xfrm>
            <a:off x="7590628" y="12623180"/>
            <a:ext cx="416733" cy="222192"/>
          </a:xfrm>
          <a:prstGeom prst="straightConnector1">
            <a:avLst/>
          </a:prstGeom>
          <a:noFill/>
          <a:ln w="19050" cap="flat" cmpd="sng">
            <a:solidFill>
              <a:srgbClr val="990000"/>
            </a:solidFill>
            <a:prstDash val="solid"/>
            <a:miter lim="800000"/>
            <a:headEnd type="none" w="sm" len="sm"/>
            <a:tailEnd type="oval" w="med" len="med"/>
          </a:ln>
        </p:spPr>
      </p:cxnSp>
      <p:cxnSp>
        <p:nvCxnSpPr>
          <p:cNvPr id="230" name="Google Shape;128;p1"/>
          <p:cNvCxnSpPr/>
          <p:nvPr/>
        </p:nvCxnSpPr>
        <p:spPr>
          <a:xfrm flipH="1">
            <a:off x="7968379" y="10785982"/>
            <a:ext cx="450183" cy="384476"/>
          </a:xfrm>
          <a:prstGeom prst="straightConnector1">
            <a:avLst/>
          </a:prstGeom>
          <a:noFill/>
          <a:ln w="19050" cap="flat" cmpd="sng">
            <a:solidFill>
              <a:srgbClr val="990000"/>
            </a:solidFill>
            <a:prstDash val="solid"/>
            <a:miter lim="800000"/>
            <a:headEnd type="none" w="sm" len="sm"/>
            <a:tailEnd type="oval" w="med" len="med"/>
          </a:ln>
        </p:spPr>
      </p:cxnSp>
      <p:cxnSp>
        <p:nvCxnSpPr>
          <p:cNvPr id="232" name="Google Shape;128;p1"/>
          <p:cNvCxnSpPr/>
          <p:nvPr/>
        </p:nvCxnSpPr>
        <p:spPr>
          <a:xfrm flipH="1">
            <a:off x="4634805" y="10791370"/>
            <a:ext cx="19839" cy="280382"/>
          </a:xfrm>
          <a:prstGeom prst="straightConnector1">
            <a:avLst/>
          </a:prstGeom>
          <a:noFill/>
          <a:ln w="19050" cap="flat" cmpd="sng">
            <a:solidFill>
              <a:srgbClr val="990000"/>
            </a:solidFill>
            <a:prstDash val="solid"/>
            <a:miter lim="800000"/>
            <a:headEnd type="none" w="sm" len="sm"/>
            <a:tailEnd type="oval" w="med" len="med"/>
          </a:ln>
        </p:spPr>
      </p:cxnSp>
      <p:sp>
        <p:nvSpPr>
          <p:cNvPr id="244" name="Google Shape;166;p1"/>
          <p:cNvSpPr txBox="1"/>
          <p:nvPr/>
        </p:nvSpPr>
        <p:spPr>
          <a:xfrm>
            <a:off x="2259730" y="9018922"/>
            <a:ext cx="1156152" cy="553957"/>
          </a:xfrm>
          <a:prstGeom prst="rect">
            <a:avLst/>
          </a:prstGeom>
          <a:solidFill>
            <a:schemeClr val="accent2"/>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1000" dirty="0">
                <a:solidFill>
                  <a:schemeClr val="lt1"/>
                </a:solidFill>
                <a:latin typeface="Calibri"/>
                <a:ea typeface="Calibri"/>
                <a:cs typeface="Calibri"/>
                <a:sym typeface="Calibri"/>
              </a:rPr>
              <a:t>Module 1 </a:t>
            </a:r>
          </a:p>
          <a:p>
            <a:pPr lvl="0" algn="ctr"/>
            <a:r>
              <a:rPr lang="en-GB" sz="1000" dirty="0">
                <a:solidFill>
                  <a:schemeClr val="bg1"/>
                </a:solidFill>
              </a:rPr>
              <a:t>Preparing for Year 13</a:t>
            </a:r>
            <a:endParaRPr lang="en-GB" sz="600" dirty="0">
              <a:solidFill>
                <a:schemeClr val="bg1"/>
              </a:solidFill>
              <a:latin typeface="Calibri"/>
              <a:ea typeface="Calibri"/>
              <a:cs typeface="Calibri"/>
              <a:sym typeface="Calibri"/>
            </a:endParaRPr>
          </a:p>
        </p:txBody>
      </p:sp>
      <p:pic>
        <p:nvPicPr>
          <p:cNvPr id="1052" name="Picture 28" descr="world Icon 162768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678" y="13231430"/>
            <a:ext cx="1263969" cy="1263969"/>
          </a:xfrm>
          <a:prstGeom prst="rect">
            <a:avLst/>
          </a:prstGeom>
          <a:noFill/>
          <a:extLst>
            <a:ext uri="{909E8E84-426E-40DD-AFC4-6F175D3DCCD1}">
              <a14:hiddenFill xmlns:a14="http://schemas.microsoft.com/office/drawing/2010/main">
                <a:solidFill>
                  <a:srgbClr val="FFFFFF"/>
                </a:solidFill>
              </a14:hiddenFill>
            </a:ext>
          </a:extLst>
        </p:spPr>
      </p:pic>
      <p:sp>
        <p:nvSpPr>
          <p:cNvPr id="255" name="Google Shape;167;p1"/>
          <p:cNvSpPr txBox="1"/>
          <p:nvPr/>
        </p:nvSpPr>
        <p:spPr>
          <a:xfrm>
            <a:off x="8194201" y="7384839"/>
            <a:ext cx="924005" cy="553957"/>
          </a:xfrm>
          <a:prstGeom prst="rect">
            <a:avLst/>
          </a:prstGeom>
          <a:solidFill>
            <a:schemeClr val="accent2"/>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1000" dirty="0">
                <a:solidFill>
                  <a:schemeClr val="lt1"/>
                </a:solidFill>
                <a:latin typeface="Calibri"/>
                <a:ea typeface="Calibri"/>
                <a:cs typeface="Calibri"/>
                <a:sym typeface="Calibri"/>
              </a:rPr>
              <a:t>Module 2</a:t>
            </a:r>
          </a:p>
          <a:p>
            <a:pPr marL="0" marR="0" lvl="0" indent="0" algn="ctr" rtl="0">
              <a:spcBef>
                <a:spcPts val="0"/>
              </a:spcBef>
              <a:spcAft>
                <a:spcPts val="0"/>
              </a:spcAft>
              <a:buNone/>
            </a:pPr>
            <a:r>
              <a:rPr lang="en-GB" sz="1000" dirty="0">
                <a:solidFill>
                  <a:schemeClr val="lt1"/>
                </a:solidFill>
                <a:latin typeface="Calibri"/>
                <a:ea typeface="Calibri"/>
                <a:cs typeface="Calibri"/>
                <a:sym typeface="Calibri"/>
              </a:rPr>
              <a:t>Black Faith Role Models</a:t>
            </a:r>
          </a:p>
        </p:txBody>
      </p:sp>
      <p:cxnSp>
        <p:nvCxnSpPr>
          <p:cNvPr id="256" name="Google Shape;128;p1"/>
          <p:cNvCxnSpPr/>
          <p:nvPr/>
        </p:nvCxnSpPr>
        <p:spPr>
          <a:xfrm flipH="1">
            <a:off x="3257113" y="8733809"/>
            <a:ext cx="241576" cy="308709"/>
          </a:xfrm>
          <a:prstGeom prst="straightConnector1">
            <a:avLst/>
          </a:prstGeom>
          <a:noFill/>
          <a:ln w="19050" cap="flat" cmpd="sng">
            <a:solidFill>
              <a:srgbClr val="990000"/>
            </a:solidFill>
            <a:prstDash val="solid"/>
            <a:miter lim="800000"/>
            <a:headEnd type="none" w="sm" len="sm"/>
            <a:tailEnd type="oval" w="med" len="med"/>
          </a:ln>
        </p:spPr>
      </p:cxnSp>
      <p:cxnSp>
        <p:nvCxnSpPr>
          <p:cNvPr id="259" name="Google Shape;128;p1"/>
          <p:cNvCxnSpPr/>
          <p:nvPr/>
        </p:nvCxnSpPr>
        <p:spPr>
          <a:xfrm flipV="1">
            <a:off x="7410450" y="7857059"/>
            <a:ext cx="813688" cy="701650"/>
          </a:xfrm>
          <a:prstGeom prst="straightConnector1">
            <a:avLst/>
          </a:prstGeom>
          <a:noFill/>
          <a:ln w="19050" cap="flat" cmpd="sng">
            <a:solidFill>
              <a:srgbClr val="990000"/>
            </a:solidFill>
            <a:prstDash val="solid"/>
            <a:miter lim="800000"/>
            <a:headEnd type="none" w="sm" len="sm"/>
            <a:tailEnd type="oval" w="med" len="med"/>
          </a:ln>
        </p:spPr>
      </p:cxnSp>
      <p:sp>
        <p:nvSpPr>
          <p:cNvPr id="262" name="Google Shape;167;p1"/>
          <p:cNvSpPr txBox="1"/>
          <p:nvPr/>
        </p:nvSpPr>
        <p:spPr>
          <a:xfrm>
            <a:off x="4634805" y="6864581"/>
            <a:ext cx="1153421" cy="553957"/>
          </a:xfrm>
          <a:prstGeom prst="rect">
            <a:avLst/>
          </a:prstGeom>
          <a:solidFill>
            <a:schemeClr val="accent2"/>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1000" dirty="0">
                <a:solidFill>
                  <a:schemeClr val="lt1"/>
                </a:solidFill>
                <a:latin typeface="Calibri"/>
                <a:ea typeface="Calibri"/>
                <a:cs typeface="Calibri"/>
                <a:sym typeface="Calibri"/>
              </a:rPr>
              <a:t>Module 3</a:t>
            </a:r>
          </a:p>
          <a:p>
            <a:pPr marL="0" marR="0" lvl="0" indent="0" algn="ctr" rtl="0">
              <a:spcBef>
                <a:spcPts val="0"/>
              </a:spcBef>
              <a:spcAft>
                <a:spcPts val="0"/>
              </a:spcAft>
              <a:buNone/>
            </a:pPr>
            <a:r>
              <a:rPr lang="en-GB" sz="1000" dirty="0">
                <a:solidFill>
                  <a:schemeClr val="lt1"/>
                </a:solidFill>
                <a:latin typeface="Calibri"/>
                <a:ea typeface="Calibri"/>
                <a:cs typeface="Calibri"/>
                <a:sym typeface="Calibri"/>
              </a:rPr>
              <a:t>World Religions Project</a:t>
            </a:r>
          </a:p>
        </p:txBody>
      </p:sp>
      <p:sp>
        <p:nvSpPr>
          <p:cNvPr id="263" name="Google Shape;167;p1"/>
          <p:cNvSpPr txBox="1"/>
          <p:nvPr/>
        </p:nvSpPr>
        <p:spPr>
          <a:xfrm>
            <a:off x="868293" y="5719396"/>
            <a:ext cx="1040954" cy="553957"/>
          </a:xfrm>
          <a:prstGeom prst="rect">
            <a:avLst/>
          </a:prstGeom>
          <a:solidFill>
            <a:schemeClr val="accent2"/>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1000" dirty="0">
                <a:solidFill>
                  <a:schemeClr val="lt1"/>
                </a:solidFill>
                <a:latin typeface="Calibri"/>
                <a:ea typeface="Calibri"/>
                <a:cs typeface="Calibri"/>
                <a:sym typeface="Calibri"/>
              </a:rPr>
              <a:t>Module 4</a:t>
            </a:r>
          </a:p>
          <a:p>
            <a:pPr marL="0" marR="0" lvl="0" indent="0" algn="ctr" rtl="0">
              <a:spcBef>
                <a:spcPts val="0"/>
              </a:spcBef>
              <a:spcAft>
                <a:spcPts val="0"/>
              </a:spcAft>
              <a:buNone/>
            </a:pPr>
            <a:r>
              <a:rPr lang="en-GB" sz="1000" dirty="0">
                <a:solidFill>
                  <a:schemeClr val="lt1"/>
                </a:solidFill>
                <a:latin typeface="Calibri"/>
                <a:ea typeface="Calibri"/>
                <a:cs typeface="Calibri"/>
                <a:sym typeface="Calibri"/>
              </a:rPr>
              <a:t>Faith Festivals Project</a:t>
            </a:r>
          </a:p>
        </p:txBody>
      </p:sp>
      <p:cxnSp>
        <p:nvCxnSpPr>
          <p:cNvPr id="264" name="Google Shape;128;p1"/>
          <p:cNvCxnSpPr/>
          <p:nvPr/>
        </p:nvCxnSpPr>
        <p:spPr>
          <a:xfrm flipH="1">
            <a:off x="5613794" y="6520648"/>
            <a:ext cx="682040" cy="425341"/>
          </a:xfrm>
          <a:prstGeom prst="straightConnector1">
            <a:avLst/>
          </a:prstGeom>
          <a:noFill/>
          <a:ln w="19050" cap="flat" cmpd="sng">
            <a:solidFill>
              <a:srgbClr val="990000"/>
            </a:solidFill>
            <a:prstDash val="solid"/>
            <a:miter lim="800000"/>
            <a:headEnd type="none" w="sm" len="sm"/>
            <a:tailEnd type="oval" w="med" len="med"/>
          </a:ln>
        </p:spPr>
      </p:cxnSp>
      <p:cxnSp>
        <p:nvCxnSpPr>
          <p:cNvPr id="266" name="Google Shape;128;p1"/>
          <p:cNvCxnSpPr/>
          <p:nvPr/>
        </p:nvCxnSpPr>
        <p:spPr>
          <a:xfrm>
            <a:off x="1263800" y="4647742"/>
            <a:ext cx="519698" cy="1133117"/>
          </a:xfrm>
          <a:prstGeom prst="straightConnector1">
            <a:avLst/>
          </a:prstGeom>
          <a:noFill/>
          <a:ln w="19050" cap="flat" cmpd="sng">
            <a:solidFill>
              <a:srgbClr val="990000"/>
            </a:solidFill>
            <a:prstDash val="solid"/>
            <a:miter lim="800000"/>
            <a:headEnd type="none" w="sm" len="sm"/>
            <a:tailEnd type="oval" w="med" len="med"/>
          </a:ln>
        </p:spPr>
      </p:cxnSp>
      <p:pic>
        <p:nvPicPr>
          <p:cNvPr id="1068" name="Picture 44" descr="exam Icon 378001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148301" y="695424"/>
            <a:ext cx="1274107" cy="1274107"/>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The Trump administration&amp;#39;s approach to diversity in ..."/>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8704" y="17097053"/>
            <a:ext cx="906863" cy="545266"/>
          </a:xfrm>
          <a:prstGeom prst="rect">
            <a:avLst/>
          </a:prstGeom>
          <a:noFill/>
          <a:extLst>
            <a:ext uri="{909E8E84-426E-40DD-AFC4-6F175D3DCCD1}">
              <a14:hiddenFill xmlns:a14="http://schemas.microsoft.com/office/drawing/2010/main">
                <a:solidFill>
                  <a:srgbClr val="FFFFFF"/>
                </a:solidFill>
              </a14:hiddenFill>
            </a:ext>
          </a:extLst>
        </p:spPr>
      </p:pic>
      <p:pic>
        <p:nvPicPr>
          <p:cNvPr id="105" name="Picture 104" descr="The Trump administration&amp;#39;s approach to diversity in ..."/>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8871480" y="17087150"/>
            <a:ext cx="906863" cy="545266"/>
          </a:xfrm>
          <a:prstGeom prst="rect">
            <a:avLst/>
          </a:prstGeom>
          <a:noFill/>
          <a:extLst>
            <a:ext uri="{909E8E84-426E-40DD-AFC4-6F175D3DCCD1}">
              <a14:hiddenFill xmlns:a14="http://schemas.microsoft.com/office/drawing/2010/main">
                <a:solidFill>
                  <a:srgbClr val="FFFFFF"/>
                </a:solidFill>
              </a14:hiddenFill>
            </a:ext>
          </a:extLst>
        </p:spPr>
      </p:pic>
      <p:sp>
        <p:nvSpPr>
          <p:cNvPr id="106" name="Google Shape;120;p1"/>
          <p:cNvSpPr txBox="1"/>
          <p:nvPr/>
        </p:nvSpPr>
        <p:spPr>
          <a:xfrm>
            <a:off x="5409644" y="2394379"/>
            <a:ext cx="1022113" cy="50779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900" b="1" dirty="0">
                <a:solidFill>
                  <a:schemeClr val="dk1"/>
                </a:solidFill>
                <a:latin typeface="Calibri"/>
                <a:cs typeface="Calibri"/>
                <a:sym typeface="Calibri"/>
              </a:rPr>
              <a:t>FINAL EXAM PREPARATION</a:t>
            </a:r>
          </a:p>
          <a:p>
            <a:pPr marL="0" marR="0" lvl="0" indent="0" algn="ctr" rtl="0">
              <a:spcBef>
                <a:spcPts val="0"/>
              </a:spcBef>
              <a:spcAft>
                <a:spcPts val="0"/>
              </a:spcAft>
              <a:buNone/>
            </a:pPr>
            <a:r>
              <a:rPr lang="en-GB" sz="900" dirty="0">
                <a:solidFill>
                  <a:schemeClr val="dk1"/>
                </a:solidFill>
                <a:latin typeface="Calibri"/>
                <a:cs typeface="Calibri"/>
                <a:sym typeface="Calibri"/>
              </a:rPr>
              <a:t>Not in General RE</a:t>
            </a:r>
            <a:endParaRPr sz="1000" dirty="0"/>
          </a:p>
        </p:txBody>
      </p:sp>
      <p:pic>
        <p:nvPicPr>
          <p:cNvPr id="5" name="Picture 4" descr="War Icon Svg Png Icon Free Download (#327608 ..."/>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404113" y="9899784"/>
            <a:ext cx="1090329" cy="1053525"/>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6" descr="Abortion, baby, pregnant icon - Download on Iconfinde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70983" y="10967002"/>
            <a:ext cx="975792" cy="975792"/>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8" descr="Clipart - Mental health icon"/>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89409" y="7790774"/>
            <a:ext cx="988968" cy="1174661"/>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10" descr="Religion in School – The Medieval Times"/>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807920" y="5331729"/>
            <a:ext cx="1327778" cy="1327778"/>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12" descr="The National Black Catholic Congress Releases Its New ..."/>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7671642" y="5539788"/>
            <a:ext cx="1912262" cy="1274841"/>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4" descr="Calvary, christian, easter, egg, happy easter, holidays ..."/>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77518" y="3647940"/>
            <a:ext cx="1224967" cy="1224967"/>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p:cNvSpPr/>
          <p:nvPr/>
        </p:nvSpPr>
        <p:spPr>
          <a:xfrm>
            <a:off x="112587" y="16266204"/>
            <a:ext cx="4458343" cy="778996"/>
          </a:xfrm>
          <a:prstGeom prst="rect">
            <a:avLst/>
          </a:prstGeom>
        </p:spPr>
        <p:txBody>
          <a:bodyPr wrap="square">
            <a:spAutoFit/>
          </a:bodyPr>
          <a:lstStyle/>
          <a:p>
            <a:pPr>
              <a:lnSpc>
                <a:spcPct val="107000"/>
              </a:lnSpc>
              <a:spcAft>
                <a:spcPts val="800"/>
              </a:spcAft>
            </a:pPr>
            <a:r>
              <a:rPr lang="en-GB" sz="700" i="1" dirty="0">
                <a:latin typeface="Calibri Light" panose="020F0302020204030204" pitchFamily="34" charset="0"/>
                <a:ea typeface="Calibri" panose="020F0502020204030204" pitchFamily="34" charset="0"/>
                <a:cs typeface="Times New Roman" panose="02020603050405020304" pitchFamily="18" charset="0"/>
              </a:rPr>
              <a:t>This unit gives students the opportunity to look at a variety of religious perspectives. Students do not study any Eastern faiths in KS3 and 4 so this unit starts to look at the principles and basic beliefs in Hinduism. This then subsequently leads onto discussions regarding Dharma and Hindu beliefs about forgiveness. The basic beliefs of Hinduism are contrasted with an ethical theory Situation Ethics and higher Bloom’s taxonomy is used to contrast these beliefs. The media clips are used to further identify key beliefs in Hinduism specifically forgiveness and how this is applicable to real life. This is later reinforced by the documentary. </a:t>
            </a:r>
            <a:endParaRPr lang="en-GB" sz="700" i="1" dirty="0">
              <a:latin typeface="Calibri" panose="020F0502020204030204" pitchFamily="34" charset="0"/>
              <a:ea typeface="Calibri" panose="020F0502020204030204" pitchFamily="34" charset="0"/>
              <a:cs typeface="Times New Roman" panose="02020603050405020304" pitchFamily="18" charset="0"/>
            </a:endParaRPr>
          </a:p>
        </p:txBody>
      </p:sp>
      <p:sp>
        <p:nvSpPr>
          <p:cNvPr id="16" name="Rectangle 15"/>
          <p:cNvSpPr/>
          <p:nvPr/>
        </p:nvSpPr>
        <p:spPr>
          <a:xfrm>
            <a:off x="3157078" y="14274432"/>
            <a:ext cx="2981477" cy="1014637"/>
          </a:xfrm>
          <a:prstGeom prst="rect">
            <a:avLst/>
          </a:prstGeom>
        </p:spPr>
        <p:txBody>
          <a:bodyPr wrap="square">
            <a:spAutoFit/>
          </a:bodyPr>
          <a:lstStyle/>
          <a:p>
            <a:pPr>
              <a:lnSpc>
                <a:spcPct val="107000"/>
              </a:lnSpc>
              <a:spcAft>
                <a:spcPts val="800"/>
              </a:spcAft>
            </a:pPr>
            <a:r>
              <a:rPr lang="en-GB" sz="700" i="1" dirty="0">
                <a:latin typeface="Calibri Light" panose="020F0302020204030204" pitchFamily="34" charset="0"/>
                <a:ea typeface="Calibri" panose="020F0502020204030204" pitchFamily="34" charset="0"/>
                <a:cs typeface="Times New Roman" panose="02020603050405020304" pitchFamily="18" charset="0"/>
              </a:rPr>
              <a:t>This unit gives students the opportunity to look at a further religious perspective. Students do study Judaism in Ks3 and 4 so this unit builds upon this learning. This then subsequently leads onto discussions regarding sanctity of life and </a:t>
            </a:r>
            <a:r>
              <a:rPr lang="en-GB" sz="700" i="1" dirty="0" err="1">
                <a:latin typeface="Calibri Light" panose="020F0302020204030204" pitchFamily="34" charset="0"/>
                <a:ea typeface="Calibri" panose="020F0502020204030204" pitchFamily="34" charset="0"/>
                <a:cs typeface="Times New Roman" panose="02020603050405020304" pitchFamily="18" charset="0"/>
              </a:rPr>
              <a:t>pikuach</a:t>
            </a:r>
            <a:r>
              <a:rPr lang="en-GB" sz="700" i="1" dirty="0">
                <a:latin typeface="Calibri Light" panose="020F0302020204030204" pitchFamily="34" charset="0"/>
                <a:ea typeface="Calibri" panose="020F0502020204030204" pitchFamily="34" charset="0"/>
                <a:cs typeface="Times New Roman" panose="02020603050405020304" pitchFamily="18" charset="0"/>
              </a:rPr>
              <a:t> </a:t>
            </a:r>
            <a:r>
              <a:rPr lang="en-GB" sz="700" i="1" dirty="0" err="1">
                <a:latin typeface="Calibri Light" panose="020F0302020204030204" pitchFamily="34" charset="0"/>
                <a:ea typeface="Calibri" panose="020F0502020204030204" pitchFamily="34" charset="0"/>
                <a:cs typeface="Times New Roman" panose="02020603050405020304" pitchFamily="18" charset="0"/>
              </a:rPr>
              <a:t>nefesh</a:t>
            </a:r>
            <a:r>
              <a:rPr lang="en-GB" sz="700" i="1" dirty="0">
                <a:latin typeface="Calibri Light" panose="020F0302020204030204" pitchFamily="34" charset="0"/>
                <a:ea typeface="Calibri" panose="020F0502020204030204" pitchFamily="34" charset="0"/>
                <a:cs typeface="Times New Roman" panose="02020603050405020304" pitchFamily="18" charset="0"/>
              </a:rPr>
              <a:t>. The basic beliefs of Judaism are contrasted with an ethical theory Utilitarianism and higher Bloom’s taxonomy is used to contrast these beliefs. The media clips are used to further identify key beliefs in Judaism specifically </a:t>
            </a:r>
            <a:r>
              <a:rPr lang="en-GB" sz="700" i="1" dirty="0" err="1">
                <a:latin typeface="Calibri Light" panose="020F0302020204030204" pitchFamily="34" charset="0"/>
                <a:ea typeface="Calibri" panose="020F0502020204030204" pitchFamily="34" charset="0"/>
                <a:cs typeface="Times New Roman" panose="02020603050405020304" pitchFamily="18" charset="0"/>
              </a:rPr>
              <a:t>pikuach</a:t>
            </a:r>
            <a:r>
              <a:rPr lang="en-GB" sz="700" i="1" dirty="0">
                <a:latin typeface="Calibri Light" panose="020F0302020204030204" pitchFamily="34" charset="0"/>
                <a:ea typeface="Calibri" panose="020F0502020204030204" pitchFamily="34" charset="0"/>
                <a:cs typeface="Times New Roman" panose="02020603050405020304" pitchFamily="18" charset="0"/>
              </a:rPr>
              <a:t> </a:t>
            </a:r>
            <a:r>
              <a:rPr lang="en-GB" sz="700" i="1" dirty="0" err="1">
                <a:latin typeface="Calibri Light" panose="020F0302020204030204" pitchFamily="34" charset="0"/>
                <a:ea typeface="Calibri" panose="020F0502020204030204" pitchFamily="34" charset="0"/>
                <a:cs typeface="Times New Roman" panose="02020603050405020304" pitchFamily="18" charset="0"/>
              </a:rPr>
              <a:t>nefesh</a:t>
            </a:r>
            <a:r>
              <a:rPr lang="en-GB" sz="700" i="1" dirty="0">
                <a:latin typeface="Calibri Light" panose="020F0302020204030204" pitchFamily="34" charset="0"/>
                <a:ea typeface="Calibri" panose="020F0502020204030204" pitchFamily="34" charset="0"/>
                <a:cs typeface="Times New Roman" panose="02020603050405020304" pitchFamily="18" charset="0"/>
              </a:rPr>
              <a:t> and how this is applicable to real life. This is later reinforced by the documentary. </a:t>
            </a:r>
            <a:endParaRPr lang="en-GB" sz="700" i="1" dirty="0">
              <a:latin typeface="Calibri" panose="020F0502020204030204" pitchFamily="34" charset="0"/>
              <a:ea typeface="Calibri" panose="020F0502020204030204" pitchFamily="34" charset="0"/>
              <a:cs typeface="Times New Roman" panose="02020603050405020304" pitchFamily="18" charset="0"/>
            </a:endParaRPr>
          </a:p>
        </p:txBody>
      </p:sp>
      <p:sp>
        <p:nvSpPr>
          <p:cNvPr id="17" name="Rectangle 16"/>
          <p:cNvSpPr/>
          <p:nvPr/>
        </p:nvSpPr>
        <p:spPr>
          <a:xfrm>
            <a:off x="402863" y="11943987"/>
            <a:ext cx="2846046" cy="1245213"/>
          </a:xfrm>
          <a:prstGeom prst="rect">
            <a:avLst/>
          </a:prstGeom>
        </p:spPr>
        <p:txBody>
          <a:bodyPr wrap="square">
            <a:spAutoFit/>
          </a:bodyPr>
          <a:lstStyle/>
          <a:p>
            <a:pPr>
              <a:lnSpc>
                <a:spcPct val="107000"/>
              </a:lnSpc>
              <a:spcAft>
                <a:spcPts val="800"/>
              </a:spcAft>
            </a:pPr>
            <a:r>
              <a:rPr lang="en-GB" sz="700" i="1" dirty="0">
                <a:latin typeface="Calibri Light" panose="020F0302020204030204" pitchFamily="34" charset="0"/>
                <a:ea typeface="Calibri" panose="020F0502020204030204" pitchFamily="34" charset="0"/>
                <a:cs typeface="Times New Roman" panose="02020603050405020304" pitchFamily="18" charset="0"/>
              </a:rPr>
              <a:t>This unit gives students the opportunity to look at a variety of religious perspectives. Students do not study any Eastern faiths in KS3 and 4 so this unit starts to look at the principles and basic beliefs in Buddhism, we can then contrast them with the other Eastern faith of Hinduism. This then subsequently leads onto discussions regarding Buddhist beliefs about life after death and self. The basic beliefs of Buddhism are contrasted with an ethical theory Virtue Theory and higher Bloom’s taxonomy is used to contrast these beliefs. The media clips are used to further identify key beliefs in Buddhism specifically life after death and how this is applicable to real life. This is later reinforced by the documentary. </a:t>
            </a:r>
            <a:endParaRPr lang="en-GB" sz="700" i="1" dirty="0">
              <a:latin typeface="Calibri" panose="020F0502020204030204" pitchFamily="34" charset="0"/>
              <a:ea typeface="Calibri" panose="020F0502020204030204" pitchFamily="34" charset="0"/>
              <a:cs typeface="Times New Roman" panose="02020603050405020304" pitchFamily="18" charset="0"/>
            </a:endParaRPr>
          </a:p>
        </p:txBody>
      </p:sp>
      <p:sp>
        <p:nvSpPr>
          <p:cNvPr id="18" name="Rectangle 17"/>
          <p:cNvSpPr/>
          <p:nvPr/>
        </p:nvSpPr>
        <p:spPr>
          <a:xfrm>
            <a:off x="5164974" y="11846483"/>
            <a:ext cx="2425654" cy="1475789"/>
          </a:xfrm>
          <a:prstGeom prst="rect">
            <a:avLst/>
          </a:prstGeom>
        </p:spPr>
        <p:txBody>
          <a:bodyPr wrap="square">
            <a:spAutoFit/>
          </a:bodyPr>
          <a:lstStyle/>
          <a:p>
            <a:pPr>
              <a:lnSpc>
                <a:spcPct val="107000"/>
              </a:lnSpc>
              <a:spcAft>
                <a:spcPts val="800"/>
              </a:spcAft>
            </a:pPr>
            <a:r>
              <a:rPr lang="en-GB" sz="700" i="1" dirty="0">
                <a:latin typeface="Calibri Light" panose="020F0302020204030204" pitchFamily="34" charset="0"/>
                <a:ea typeface="Calibri" panose="020F0502020204030204" pitchFamily="34" charset="0"/>
                <a:cs typeface="Times New Roman" panose="02020603050405020304" pitchFamily="18" charset="0"/>
              </a:rPr>
              <a:t>This unit gives students the opportunity to look at a variety of religious perspectives. Students do not study any Eastern faiths in KS3 and 4 so this unit starts to look at the principles and basic beliefs in Sikhism, we can then contrast them with the other Eastern faith of Hinduism and Buddhism. This then subsequently leads onto discussions regarding Sikh beliefs about altruism and selflessness. The basic beliefs of Sikhism are contrasted with an ethical theory Ethical Egoism and higher Bloom’s taxonomy is used to contrast these beliefs. The media clips are used to further identify key beliefs in Sikhism specifically altruism and selflessness and how this is applicable to real life. This is later reinforced by the documentary. </a:t>
            </a:r>
            <a:endParaRPr lang="en-GB" sz="700" i="1" dirty="0">
              <a:latin typeface="Calibri" panose="020F0502020204030204" pitchFamily="34" charset="0"/>
              <a:ea typeface="Calibri" panose="020F0502020204030204" pitchFamily="34" charset="0"/>
              <a:cs typeface="Times New Roman" panose="02020603050405020304" pitchFamily="18" charset="0"/>
            </a:endParaRPr>
          </a:p>
        </p:txBody>
      </p:sp>
      <p:sp>
        <p:nvSpPr>
          <p:cNvPr id="20" name="Rectangle 19"/>
          <p:cNvSpPr/>
          <p:nvPr/>
        </p:nvSpPr>
        <p:spPr>
          <a:xfrm>
            <a:off x="6776064" y="9657999"/>
            <a:ext cx="2649864" cy="1245213"/>
          </a:xfrm>
          <a:prstGeom prst="rect">
            <a:avLst/>
          </a:prstGeom>
        </p:spPr>
        <p:txBody>
          <a:bodyPr wrap="square">
            <a:spAutoFit/>
          </a:bodyPr>
          <a:lstStyle/>
          <a:p>
            <a:pPr>
              <a:lnSpc>
                <a:spcPct val="107000"/>
              </a:lnSpc>
              <a:spcAft>
                <a:spcPts val="800"/>
              </a:spcAft>
            </a:pPr>
            <a:r>
              <a:rPr lang="en-GB" sz="700" i="1" dirty="0">
                <a:latin typeface="Calibri Light" panose="020F0302020204030204" pitchFamily="34" charset="0"/>
                <a:ea typeface="Calibri" panose="020F0502020204030204" pitchFamily="34" charset="0"/>
                <a:cs typeface="Times New Roman" panose="02020603050405020304" pitchFamily="18" charset="0"/>
              </a:rPr>
              <a:t>This unit gives students the opportunity to look at a </a:t>
            </a:r>
            <a:r>
              <a:rPr lang="en-GB" sz="700" i="1" dirty="0" err="1">
                <a:latin typeface="Calibri Light" panose="020F0302020204030204" pitchFamily="34" charset="0"/>
                <a:ea typeface="Calibri" panose="020F0502020204030204" pitchFamily="34" charset="0"/>
                <a:cs typeface="Times New Roman" panose="02020603050405020304" pitchFamily="18" charset="0"/>
              </a:rPr>
              <a:t>a</a:t>
            </a:r>
            <a:r>
              <a:rPr lang="en-GB" sz="700" i="1" dirty="0">
                <a:latin typeface="Calibri Light" panose="020F0302020204030204" pitchFamily="34" charset="0"/>
                <a:ea typeface="Calibri" panose="020F0502020204030204" pitchFamily="34" charset="0"/>
                <a:cs typeface="Times New Roman" panose="02020603050405020304" pitchFamily="18" charset="0"/>
              </a:rPr>
              <a:t> further religious perspective. Students do study Christianity in Ks3 and 4 so this unit builds upon this learning. This then subsequently leads onto discussions regarding war. The basic beliefs of Christianity are contrasted with an ethical theory Divine Command Theory which also looks at the key beliefs from a monotheistic view and higher Bloom’s taxonomy is used to contrast these beliefs. The media clips are used to further identify key beliefs in Christianity specifically war and how this is applicable to real life. This is later reinforced by the documentary. </a:t>
            </a:r>
            <a:endParaRPr lang="en-GB" sz="700" i="1" dirty="0">
              <a:latin typeface="Calibri" panose="020F0502020204030204" pitchFamily="34" charset="0"/>
              <a:ea typeface="Calibri" panose="020F0502020204030204" pitchFamily="34" charset="0"/>
              <a:cs typeface="Times New Roman" panose="02020603050405020304" pitchFamily="18" charset="0"/>
            </a:endParaRPr>
          </a:p>
        </p:txBody>
      </p:sp>
      <p:sp>
        <p:nvSpPr>
          <p:cNvPr id="22" name="Rectangle 21"/>
          <p:cNvSpPr/>
          <p:nvPr/>
        </p:nvSpPr>
        <p:spPr>
          <a:xfrm>
            <a:off x="2048697" y="9762882"/>
            <a:ext cx="3340708" cy="1129925"/>
          </a:xfrm>
          <a:prstGeom prst="rect">
            <a:avLst/>
          </a:prstGeom>
        </p:spPr>
        <p:txBody>
          <a:bodyPr wrap="square">
            <a:spAutoFit/>
          </a:bodyPr>
          <a:lstStyle/>
          <a:p>
            <a:pPr>
              <a:lnSpc>
                <a:spcPct val="107000"/>
              </a:lnSpc>
              <a:spcAft>
                <a:spcPts val="800"/>
              </a:spcAft>
            </a:pPr>
            <a:r>
              <a:rPr lang="en-GB" sz="700" i="1" dirty="0">
                <a:latin typeface="Calibri Light" panose="020F0302020204030204" pitchFamily="34" charset="0"/>
                <a:ea typeface="Calibri" panose="020F0502020204030204" pitchFamily="34" charset="0"/>
                <a:cs typeface="Times New Roman" panose="02020603050405020304" pitchFamily="18" charset="0"/>
              </a:rPr>
              <a:t>This unit gives students the opportunity to look </a:t>
            </a:r>
            <a:r>
              <a:rPr lang="en-GB" sz="700" i="1">
                <a:latin typeface="Calibri Light" panose="020F0302020204030204" pitchFamily="34" charset="0"/>
                <a:ea typeface="Calibri" panose="020F0502020204030204" pitchFamily="34" charset="0"/>
                <a:cs typeface="Times New Roman" panose="02020603050405020304" pitchFamily="18" charset="0"/>
              </a:rPr>
              <a:t>at a </a:t>
            </a:r>
            <a:r>
              <a:rPr lang="en-GB" sz="700" i="1" dirty="0">
                <a:latin typeface="Calibri Light" panose="020F0302020204030204" pitchFamily="34" charset="0"/>
                <a:ea typeface="Calibri" panose="020F0502020204030204" pitchFamily="34" charset="0"/>
                <a:cs typeface="Times New Roman" panose="02020603050405020304" pitchFamily="18" charset="0"/>
              </a:rPr>
              <a:t>further religious perspective. Students do study Islam in Ks3 and 4 so this unit builds upon this learning, it can be compared with the other Abrahamic faiths studied including Christianity and Judaism. This then subsequently leads onto discussions regarding abortion. The basic beliefs of Islam are contrasted with an ethical theory Natural Law which also looks at the key beliefs from a monotheistic view and higher Bloom’s taxonomy is used to contrast these beliefs. The media clips are used to further identify key beliefs in Islam specifically abortion and how this is applicable to real life. This is later reinforced by the documentary. </a:t>
            </a:r>
            <a:endParaRPr lang="en-GB" sz="700" i="1" dirty="0">
              <a:latin typeface="Calibri" panose="020F0502020204030204" pitchFamily="34" charset="0"/>
              <a:ea typeface="Calibri" panose="020F0502020204030204" pitchFamily="34" charset="0"/>
              <a:cs typeface="Times New Roman" panose="02020603050405020304" pitchFamily="18" charset="0"/>
            </a:endParaRPr>
          </a:p>
        </p:txBody>
      </p:sp>
      <p:sp>
        <p:nvSpPr>
          <p:cNvPr id="25" name="Rectangle 24"/>
          <p:cNvSpPr/>
          <p:nvPr/>
        </p:nvSpPr>
        <p:spPr>
          <a:xfrm>
            <a:off x="1333012" y="7640821"/>
            <a:ext cx="2845973" cy="1014637"/>
          </a:xfrm>
          <a:prstGeom prst="rect">
            <a:avLst/>
          </a:prstGeom>
        </p:spPr>
        <p:txBody>
          <a:bodyPr wrap="square">
            <a:spAutoFit/>
          </a:bodyPr>
          <a:lstStyle/>
          <a:p>
            <a:pPr>
              <a:lnSpc>
                <a:spcPct val="107000"/>
              </a:lnSpc>
              <a:spcAft>
                <a:spcPts val="800"/>
              </a:spcAft>
            </a:pPr>
            <a:r>
              <a:rPr lang="en-GB" sz="700" i="1" dirty="0">
                <a:latin typeface="Calibri Light" panose="020F0302020204030204" pitchFamily="34" charset="0"/>
                <a:ea typeface="Calibri" panose="020F0502020204030204" pitchFamily="34" charset="0"/>
                <a:cs typeface="Times New Roman" panose="02020603050405020304" pitchFamily="18" charset="0"/>
              </a:rPr>
              <a:t>This unit gives students the opportunity to look at various mental health strategies moving into Year 13. This builds upon knowledge gained in KS4 on mental health self – care and how students can care for themselves and those around them. This unit examines the link between mental health and Catholic communities and the culture and ethos of support and love shared in our school. Students compare and contrast these strategies with examining various documentaries and a visit to our school Chapel for prayerful meditation.</a:t>
            </a:r>
            <a:endParaRPr lang="en-GB" sz="700" i="1" dirty="0">
              <a:latin typeface="Calibri" panose="020F0502020204030204" pitchFamily="34" charset="0"/>
              <a:ea typeface="Calibri" panose="020F0502020204030204" pitchFamily="34" charset="0"/>
              <a:cs typeface="Times New Roman" panose="02020603050405020304" pitchFamily="18" charset="0"/>
            </a:endParaRPr>
          </a:p>
        </p:txBody>
      </p:sp>
      <p:sp>
        <p:nvSpPr>
          <p:cNvPr id="26" name="Rectangle 25"/>
          <p:cNvSpPr/>
          <p:nvPr/>
        </p:nvSpPr>
        <p:spPr>
          <a:xfrm>
            <a:off x="4285046" y="7648713"/>
            <a:ext cx="3355737" cy="1245213"/>
          </a:xfrm>
          <a:prstGeom prst="rect">
            <a:avLst/>
          </a:prstGeom>
        </p:spPr>
        <p:txBody>
          <a:bodyPr wrap="square">
            <a:spAutoFit/>
          </a:bodyPr>
          <a:lstStyle/>
          <a:p>
            <a:pPr>
              <a:lnSpc>
                <a:spcPct val="107000"/>
              </a:lnSpc>
              <a:spcAft>
                <a:spcPts val="800"/>
              </a:spcAft>
            </a:pPr>
            <a:r>
              <a:rPr lang="en-GB" sz="700" i="1" dirty="0">
                <a:latin typeface="Calibri Light" panose="020F0302020204030204" pitchFamily="34" charset="0"/>
                <a:ea typeface="Calibri" panose="020F0502020204030204" pitchFamily="34" charset="0"/>
                <a:cs typeface="Times New Roman" panose="02020603050405020304" pitchFamily="18" charset="0"/>
              </a:rPr>
              <a:t>This unit gives students the opportunity to look at a variety of inspirational figures mainly from the Christian faith or who exhibit Christian values throughout their lives who are from the Black community. This unit in particular starts with examining the life of civil rights activist Maya Angelou, who describes herself as a Christian and very spiritual does not belong to any particular denomination. This builds upon knowledge gained in KS4 on Christian views and also links with RSE topics about sense of worth and views of minority groups. This unit examines the work of Maya Angelou and notable Black Saints for example St </a:t>
            </a:r>
            <a:r>
              <a:rPr lang="en-GB" sz="700" i="1" dirty="0" err="1">
                <a:latin typeface="Calibri Light" panose="020F0302020204030204" pitchFamily="34" charset="0"/>
                <a:ea typeface="Calibri" panose="020F0502020204030204" pitchFamily="34" charset="0"/>
                <a:cs typeface="Times New Roman" panose="02020603050405020304" pitchFamily="18" charset="0"/>
              </a:rPr>
              <a:t>Bakhita</a:t>
            </a:r>
            <a:r>
              <a:rPr lang="en-GB" sz="700" i="1" dirty="0">
                <a:latin typeface="Calibri Light" panose="020F0302020204030204" pitchFamily="34" charset="0"/>
                <a:ea typeface="Calibri" panose="020F0502020204030204" pitchFamily="34" charset="0"/>
                <a:cs typeface="Times New Roman" panose="02020603050405020304" pitchFamily="18" charset="0"/>
              </a:rPr>
              <a:t>. This also links with English skills of analysis. Students will then examine the key themes within this work and the documentary of her life including; racism, identity, family and travel.</a:t>
            </a:r>
            <a:endParaRPr lang="en-GB" sz="700" i="1" dirty="0">
              <a:latin typeface="Calibri" panose="020F0502020204030204" pitchFamily="34" charset="0"/>
              <a:ea typeface="Calibri" panose="020F0502020204030204" pitchFamily="34" charset="0"/>
              <a:cs typeface="Times New Roman" panose="02020603050405020304" pitchFamily="18" charset="0"/>
            </a:endParaRPr>
          </a:p>
        </p:txBody>
      </p:sp>
      <p:sp>
        <p:nvSpPr>
          <p:cNvPr id="27" name="Rectangle 26"/>
          <p:cNvSpPr/>
          <p:nvPr/>
        </p:nvSpPr>
        <p:spPr>
          <a:xfrm>
            <a:off x="2229226" y="5622750"/>
            <a:ext cx="3245719" cy="899349"/>
          </a:xfrm>
          <a:prstGeom prst="rect">
            <a:avLst/>
          </a:prstGeom>
        </p:spPr>
        <p:txBody>
          <a:bodyPr wrap="square">
            <a:spAutoFit/>
          </a:bodyPr>
          <a:lstStyle/>
          <a:p>
            <a:pPr>
              <a:lnSpc>
                <a:spcPct val="107000"/>
              </a:lnSpc>
              <a:spcAft>
                <a:spcPts val="800"/>
              </a:spcAft>
            </a:pPr>
            <a:r>
              <a:rPr lang="en-GB" sz="700" i="1" dirty="0">
                <a:latin typeface="Calibri Light" panose="020F0302020204030204" pitchFamily="34" charset="0"/>
                <a:ea typeface="Calibri" panose="020F0502020204030204" pitchFamily="34" charset="0"/>
                <a:cs typeface="Times New Roman" panose="02020603050405020304" pitchFamily="18" charset="0"/>
              </a:rPr>
              <a:t>This unit gives students the opportunity to examine and investigate world faiths. This builds upon their knowledge and insight gained in Year 12 General RE and gives students the opportunity to investigate one particular faith that interests them. This unit will culminate in a presentation or demonstration of resources from students in their groups. This will then be displayed for younger students linking with their themes of study. This unit allows students to work together in groups and build communication and presentation skills.</a:t>
            </a:r>
            <a:endParaRPr lang="en-GB" sz="700" i="1" dirty="0">
              <a:latin typeface="Calibri" panose="020F0502020204030204" pitchFamily="34" charset="0"/>
              <a:ea typeface="Calibri" panose="020F0502020204030204" pitchFamily="34" charset="0"/>
              <a:cs typeface="Times New Roman" panose="02020603050405020304" pitchFamily="18" charset="0"/>
            </a:endParaRPr>
          </a:p>
        </p:txBody>
      </p:sp>
      <p:sp>
        <p:nvSpPr>
          <p:cNvPr id="28" name="Rectangle 27"/>
          <p:cNvSpPr/>
          <p:nvPr/>
        </p:nvSpPr>
        <p:spPr>
          <a:xfrm>
            <a:off x="1252124" y="3287563"/>
            <a:ext cx="2914929" cy="1129925"/>
          </a:xfrm>
          <a:prstGeom prst="rect">
            <a:avLst/>
          </a:prstGeom>
        </p:spPr>
        <p:txBody>
          <a:bodyPr wrap="square">
            <a:spAutoFit/>
          </a:bodyPr>
          <a:lstStyle/>
          <a:p>
            <a:pPr>
              <a:lnSpc>
                <a:spcPct val="107000"/>
              </a:lnSpc>
              <a:spcAft>
                <a:spcPts val="800"/>
              </a:spcAft>
            </a:pPr>
            <a:r>
              <a:rPr lang="en-GB" sz="700" i="1" dirty="0">
                <a:latin typeface="Calibri Light" panose="020F0302020204030204" pitchFamily="34" charset="0"/>
                <a:ea typeface="Calibri" panose="020F0502020204030204" pitchFamily="34" charset="0"/>
                <a:cs typeface="Times New Roman" panose="02020603050405020304" pitchFamily="18" charset="0"/>
              </a:rPr>
              <a:t>This unit gives students the opportunity to examine and investigate world faith festivals. This builds upon their knowledge and insight gained in Year 12 General RE and in their previous unit of world faiths and gives students the opportunity to investigate one particular faith festival that interests them. This unit will culminate in a presentation or demonstration of resources from students in their groups. This will then be displayed for younger students linking with their themes of study and link to our school Faith Festival in July. This unit allows students to work together in groups and build communication and presentation skills.</a:t>
            </a:r>
            <a:endParaRPr lang="en-GB" sz="700" i="1" dirty="0">
              <a:latin typeface="Calibri" panose="020F0502020204030204" pitchFamily="34" charset="0"/>
              <a:ea typeface="Calibri" panose="020F0502020204030204" pitchFamily="34" charset="0"/>
              <a:cs typeface="Times New Roman" panose="02020603050405020304" pitchFamily="18" charset="0"/>
            </a:endParaRPr>
          </a:p>
        </p:txBody>
      </p:sp>
      <p:sp>
        <p:nvSpPr>
          <p:cNvPr id="29" name="TextBox 28"/>
          <p:cNvSpPr txBox="1"/>
          <p:nvPr/>
        </p:nvSpPr>
        <p:spPr>
          <a:xfrm>
            <a:off x="6414114" y="3252843"/>
            <a:ext cx="1779356" cy="1200329"/>
          </a:xfrm>
          <a:prstGeom prst="rect">
            <a:avLst/>
          </a:prstGeom>
          <a:noFill/>
        </p:spPr>
        <p:txBody>
          <a:bodyPr wrap="square" rtlCol="0">
            <a:spAutoFit/>
          </a:bodyPr>
          <a:lstStyle/>
          <a:p>
            <a:r>
              <a:rPr lang="en-GB" sz="900" i="1" dirty="0">
                <a:latin typeface="Calibri Light" panose="020F0302020204030204" pitchFamily="34" charset="0"/>
                <a:cs typeface="Calibri Light" panose="020F0302020204030204" pitchFamily="34" charset="0"/>
              </a:rPr>
              <a:t>There is no internal or external examination for General RE in years 12 or 13. It is a holistic subject aiming to support and enlighten the students. We hope they can take this understanding into their life outside the classroom. </a:t>
            </a:r>
          </a:p>
        </p:txBody>
      </p: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201</TotalTime>
  <Words>1356</Words>
  <Application>Microsoft Office PowerPoint</Application>
  <PresentationFormat>Custom</PresentationFormat>
  <Paragraphs>56</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Lee Peachey</dc:creator>
  <cp:lastModifiedBy>David Harrison</cp:lastModifiedBy>
  <cp:revision>57</cp:revision>
  <dcterms:created xsi:type="dcterms:W3CDTF">2018-02-08T08:28:53Z</dcterms:created>
  <dcterms:modified xsi:type="dcterms:W3CDTF">2024-11-04T12:03:05Z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0x0101007765C06C18099B4391E1A22486FDDE02</vt:lpwstr>
  </property>
</Properties>
</file>