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6858000" cy="9906000" type="A4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7755F1-1E07-4F00-87EC-8AD5364D2EF9}" v="4" dt="2025-09-02T22:28:44.3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3447" autoAdjust="0"/>
  </p:normalViewPr>
  <p:slideViewPr>
    <p:cSldViewPr snapToGrid="0">
      <p:cViewPr varScale="1">
        <p:scale>
          <a:sx n="35" d="100"/>
          <a:sy n="35" d="100"/>
        </p:scale>
        <p:origin x="2428" y="2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4" d="100"/>
          <a:sy n="44" d="100"/>
        </p:scale>
        <p:origin x="2840" y="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ie Marsden" userId="1a9cc0f2fea6e7eb" providerId="LiveId" clId="{A20A2297-903E-4F3B-AD2A-D07D8BC602A2}"/>
    <pc:docChg chg="undo custSel modSld">
      <pc:chgData name="Susie Marsden" userId="1a9cc0f2fea6e7eb" providerId="LiveId" clId="{A20A2297-903E-4F3B-AD2A-D07D8BC602A2}" dt="2025-09-01T13:29:30.971" v="242" actId="14100"/>
      <pc:docMkLst>
        <pc:docMk/>
      </pc:docMkLst>
      <pc:sldChg chg="addSp delSp modSp mod">
        <pc:chgData name="Susie Marsden" userId="1a9cc0f2fea6e7eb" providerId="LiveId" clId="{A20A2297-903E-4F3B-AD2A-D07D8BC602A2}" dt="2025-09-01T13:29:30.971" v="242" actId="14100"/>
        <pc:sldMkLst>
          <pc:docMk/>
          <pc:sldMk cId="2145017052" sldId="256"/>
        </pc:sldMkLst>
        <pc:spChg chg="mod">
          <ac:chgData name="Susie Marsden" userId="1a9cc0f2fea6e7eb" providerId="LiveId" clId="{A20A2297-903E-4F3B-AD2A-D07D8BC602A2}" dt="2025-09-01T13:29:12.484" v="241" actId="14100"/>
          <ac:spMkLst>
            <pc:docMk/>
            <pc:sldMk cId="2145017052" sldId="256"/>
            <ac:spMk id="20" creationId="{00000000-0000-0000-0000-000000000000}"/>
          </ac:spMkLst>
        </pc:spChg>
        <pc:spChg chg="mod">
          <ac:chgData name="Susie Marsden" userId="1a9cc0f2fea6e7eb" providerId="LiveId" clId="{A20A2297-903E-4F3B-AD2A-D07D8BC602A2}" dt="2025-09-01T13:29:30.971" v="242" actId="14100"/>
          <ac:spMkLst>
            <pc:docMk/>
            <pc:sldMk cId="2145017052" sldId="256"/>
            <ac:spMk id="21" creationId="{00000000-0000-0000-0000-000000000000}"/>
          </ac:spMkLst>
        </pc:spChg>
        <pc:picChg chg="add del">
          <ac:chgData name="Susie Marsden" userId="1a9cc0f2fea6e7eb" providerId="LiveId" clId="{A20A2297-903E-4F3B-AD2A-D07D8BC602A2}" dt="2025-09-01T13:23:24.921" v="162" actId="478"/>
          <ac:picMkLst>
            <pc:docMk/>
            <pc:sldMk cId="2145017052" sldId="256"/>
            <ac:picMk id="4" creationId="{FF6F94F4-C4CE-DAEF-40F5-4DF9D3069832}"/>
          </ac:picMkLst>
        </pc:picChg>
      </pc:sldChg>
    </pc:docChg>
  </pc:docChgLst>
  <pc:docChgLst>
    <pc:chgData name="Jenny Bradley" userId="1a9cc0f2fea6e7eb" providerId="LiveId" clId="{066F6CFC-CCB1-4CEB-8BC3-DB425A09E7B2}"/>
    <pc:docChg chg="modSld">
      <pc:chgData name="Jenny Bradley" userId="1a9cc0f2fea6e7eb" providerId="LiveId" clId="{066F6CFC-CCB1-4CEB-8BC3-DB425A09E7B2}" dt="2025-01-22T11:22:41.581" v="45" actId="20577"/>
      <pc:docMkLst>
        <pc:docMk/>
      </pc:docMkLst>
      <pc:sldChg chg="modSp mod">
        <pc:chgData name="Jenny Bradley" userId="1a9cc0f2fea6e7eb" providerId="LiveId" clId="{066F6CFC-CCB1-4CEB-8BC3-DB425A09E7B2}" dt="2025-01-22T11:22:41.581" v="45" actId="20577"/>
        <pc:sldMkLst>
          <pc:docMk/>
          <pc:sldMk cId="2145017052" sldId="256"/>
        </pc:sldMkLst>
      </pc:sldChg>
    </pc:docChg>
  </pc:docChgLst>
  <pc:docChgLst>
    <pc:chgData name="Susie Marsden" userId="684839735e373ea4" providerId="LiveId" clId="{3CA8BB81-C11E-4C85-99B3-6331AFEA4A53}"/>
    <pc:docChg chg="custSel modSld">
      <pc:chgData name="Susie Marsden" userId="684839735e373ea4" providerId="LiveId" clId="{3CA8BB81-C11E-4C85-99B3-6331AFEA4A53}" dt="2024-09-11T09:01:27.429" v="9" actId="478"/>
      <pc:docMkLst>
        <pc:docMk/>
      </pc:docMkLst>
      <pc:sldChg chg="addSp delSp modSp mod">
        <pc:chgData name="Susie Marsden" userId="684839735e373ea4" providerId="LiveId" clId="{3CA8BB81-C11E-4C85-99B3-6331AFEA4A53}" dt="2024-09-11T09:01:27.429" v="9" actId="478"/>
        <pc:sldMkLst>
          <pc:docMk/>
          <pc:sldMk cId="2145017052" sldId="256"/>
        </pc:sldMkLst>
      </pc:sldChg>
    </pc:docChg>
  </pc:docChgLst>
  <pc:docChgLst>
    <pc:chgData name="Susie Marsden" userId="1a9cc0f2fea6e7eb" providerId="LiveId" clId="{A67755F1-1E07-4F00-87EC-8AD5364D2EF9}"/>
    <pc:docChg chg="custSel modSld">
      <pc:chgData name="Susie Marsden" userId="1a9cc0f2fea6e7eb" providerId="LiveId" clId="{A67755F1-1E07-4F00-87EC-8AD5364D2EF9}" dt="2025-09-01T14:07:32.074" v="127" actId="20577"/>
      <pc:docMkLst>
        <pc:docMk/>
      </pc:docMkLst>
      <pc:sldChg chg="modSp mod">
        <pc:chgData name="Susie Marsden" userId="1a9cc0f2fea6e7eb" providerId="LiveId" clId="{A67755F1-1E07-4F00-87EC-8AD5364D2EF9}" dt="2025-09-01T14:07:32.074" v="127" actId="20577"/>
        <pc:sldMkLst>
          <pc:docMk/>
          <pc:sldMk cId="2145017052" sldId="256"/>
        </pc:sldMkLst>
        <pc:spChg chg="mod">
          <ac:chgData name="Susie Marsden" userId="1a9cc0f2fea6e7eb" providerId="LiveId" clId="{A67755F1-1E07-4F00-87EC-8AD5364D2EF9}" dt="2025-09-01T13:31:52.661" v="31" actId="20577"/>
          <ac:spMkLst>
            <pc:docMk/>
            <pc:sldMk cId="2145017052" sldId="256"/>
            <ac:spMk id="20" creationId="{00000000-0000-0000-0000-000000000000}"/>
          </ac:spMkLst>
        </pc:spChg>
        <pc:spChg chg="mod">
          <ac:chgData name="Susie Marsden" userId="1a9cc0f2fea6e7eb" providerId="LiveId" clId="{A67755F1-1E07-4F00-87EC-8AD5364D2EF9}" dt="2025-09-01T14:07:32.074" v="127" actId="20577"/>
          <ac:spMkLst>
            <pc:docMk/>
            <pc:sldMk cId="2145017052" sldId="256"/>
            <ac:spMk id="21" creationId="{00000000-0000-0000-0000-000000000000}"/>
          </ac:spMkLst>
        </pc:spChg>
      </pc:sldChg>
    </pc:docChg>
  </pc:docChgLst>
  <pc:docChgLst>
    <pc:chgData name="Susie Marsden" userId="1a9cc0f2fea6e7eb" providerId="LiveId" clId="{40A4D296-695B-45E8-AFA1-D3C2A12216AB}"/>
    <pc:docChg chg="custSel modSld">
      <pc:chgData name="Susie Marsden" userId="1a9cc0f2fea6e7eb" providerId="LiveId" clId="{40A4D296-695B-45E8-AFA1-D3C2A12216AB}" dt="2025-06-05T21:00:01.798" v="29" actId="20577"/>
      <pc:docMkLst>
        <pc:docMk/>
      </pc:docMkLst>
      <pc:sldChg chg="modSp mod">
        <pc:chgData name="Susie Marsden" userId="1a9cc0f2fea6e7eb" providerId="LiveId" clId="{40A4D296-695B-45E8-AFA1-D3C2A12216AB}" dt="2025-06-05T21:00:01.798" v="29" actId="20577"/>
        <pc:sldMkLst>
          <pc:docMk/>
          <pc:sldMk cId="2145017052" sldId="256"/>
        </pc:sldMkLst>
      </pc:sldChg>
    </pc:docChg>
  </pc:docChgLst>
  <pc:docChgLst>
    <pc:chgData name="Susie Marsden" userId="1a9cc0f2fea6e7eb" providerId="LiveId" clId="{8BE511FE-66BC-40D8-9969-8FAF9CCE7F88}"/>
    <pc:docChg chg="custSel modSld">
      <pc:chgData name="Susie Marsden" userId="1a9cc0f2fea6e7eb" providerId="LiveId" clId="{8BE511FE-66BC-40D8-9969-8FAF9CCE7F88}" dt="2025-09-01T13:03:44.202" v="49" actId="20577"/>
      <pc:docMkLst>
        <pc:docMk/>
      </pc:docMkLst>
      <pc:sldChg chg="modSp mod">
        <pc:chgData name="Susie Marsden" userId="1a9cc0f2fea6e7eb" providerId="LiveId" clId="{8BE511FE-66BC-40D8-9969-8FAF9CCE7F88}" dt="2025-09-01T13:03:44.202" v="49" actId="20577"/>
        <pc:sldMkLst>
          <pc:docMk/>
          <pc:sldMk cId="2145017052" sldId="256"/>
        </pc:sldMkLst>
        <pc:spChg chg="mod">
          <ac:chgData name="Susie Marsden" userId="1a9cc0f2fea6e7eb" providerId="LiveId" clId="{8BE511FE-66BC-40D8-9969-8FAF9CCE7F88}" dt="2025-09-01T13:03:44.202" v="49" actId="20577"/>
          <ac:spMkLst>
            <pc:docMk/>
            <pc:sldMk cId="2145017052" sldId="256"/>
            <ac:spMk id="21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CE305BC-EA26-F6D3-A0F8-067B870E612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BCFB74-8249-4C28-B986-76F1B9651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ADB822-4716-4E3F-B3F7-CD55DE383346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BFF9D4-9A88-E90B-5FFF-18D5DFCD9F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9AD7C3-AC24-339A-DF22-C06D5C02A7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ED96D-6FD7-484D-B327-C921D4D09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800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432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1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700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45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720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22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017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47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558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957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94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1C3E0-046A-4C8E-B184-CD7A702F916A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7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lancashirepositiveminds.co.uk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62965" y="160338"/>
            <a:ext cx="6523061" cy="9674558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17" name="AutoShape 3" descr="Image result for CAMHS"/>
          <p:cNvSpPr>
            <a:spLocks noChangeAspect="1" noChangeArrowheads="1"/>
          </p:cNvSpPr>
          <p:nvPr/>
        </p:nvSpPr>
        <p:spPr bwMode="auto">
          <a:xfrm>
            <a:off x="63500" y="-136525"/>
            <a:ext cx="2019300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AutoShape 5" descr="Image result for CAMHS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1872800" y="273050"/>
            <a:ext cx="48222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Lancashire Positive Minds</a:t>
            </a:r>
          </a:p>
          <a:p>
            <a:pPr algn="ctr"/>
            <a:r>
              <a:rPr lang="en-GB" sz="2800" b="1" dirty="0"/>
              <a:t>Parent/Carer Support Group at Ribbleton Family Hub!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1974" y="1788423"/>
            <a:ext cx="6514051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600" dirty="0"/>
          </a:p>
          <a:p>
            <a:pPr algn="ctr"/>
            <a:r>
              <a:rPr lang="en-GB" sz="1600" dirty="0"/>
              <a:t>Supporting a child, whatever age, with Neurodiverse and Mental Health difficulties and needs can be really challenging, isolating, emotionally, physically and mentally exhausting.</a:t>
            </a:r>
          </a:p>
          <a:p>
            <a:pPr algn="ctr"/>
            <a:r>
              <a:rPr lang="en-GB" sz="1600" dirty="0"/>
              <a:t>You are not alone!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Join our parent-led support group at Ribbleton Family Hub and connect with other parents and carers in similar situations, and receive peer support in a confidential, safe environment. Get advice from peers and our professional support, guidance, practical tips, and enjoy listening to guest speakers, all while having a cup of tea or coffee.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Difficulties may include Anxiety, Obsessions and Compulsions, Depression, Self Harm, Eating Disorders, Psychosis, Suicidal Thoughts, Autism. Low Mood , Attention Deficit Hyperactivity Disorder (ADHD),</a:t>
            </a:r>
          </a:p>
          <a:p>
            <a:pPr algn="ctr"/>
            <a:r>
              <a:rPr lang="en-GB" sz="1600" dirty="0"/>
              <a:t>Borderline Personality Disorders, Self Esteem and confidence issues and many more.</a:t>
            </a:r>
          </a:p>
          <a:p>
            <a:pPr algn="ctr"/>
            <a:endParaRPr lang="en-GB" sz="1600" dirty="0"/>
          </a:p>
          <a:p>
            <a:pPr algn="ctr"/>
            <a:endParaRPr lang="en-GB" sz="1600" dirty="0"/>
          </a:p>
          <a:p>
            <a:pPr algn="ctr"/>
            <a:r>
              <a:rPr lang="en-GB" b="1" dirty="0"/>
              <a:t>We meet at Ribbleton Family Hub, Ribbleton Hall Drive, Preston, PR2 6EE</a:t>
            </a:r>
          </a:p>
          <a:p>
            <a:pPr algn="ctr"/>
            <a:r>
              <a:rPr lang="en-GB" b="1" dirty="0"/>
              <a:t>on the Third Monday of the month from 6.30 – 8.30pm</a:t>
            </a:r>
          </a:p>
          <a:p>
            <a:pPr algn="ctr"/>
            <a:r>
              <a:rPr lang="en-GB" b="1" dirty="0"/>
              <a:t>Contact the below number or email for further details.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Email: Lancashirepositiveminds@gmail.com</a:t>
            </a:r>
          </a:p>
          <a:p>
            <a:pPr algn="ctr"/>
            <a:r>
              <a:rPr lang="en-GB" sz="1600" dirty="0"/>
              <a:t>Telephone– 07824 042908/07713 337182</a:t>
            </a:r>
          </a:p>
          <a:p>
            <a:pPr algn="ctr"/>
            <a:r>
              <a:rPr lang="en-GB" sz="1600" dirty="0"/>
              <a:t>Instagram:Lancashire_Positive_Minds</a:t>
            </a:r>
          </a:p>
          <a:p>
            <a:pPr algn="ctr"/>
            <a:r>
              <a:rPr lang="en-GB" sz="1600" dirty="0"/>
              <a:t>Twitter:Lancashirepositiveminds@lancashireminds</a:t>
            </a:r>
          </a:p>
          <a:p>
            <a:pPr algn="ctr"/>
            <a:r>
              <a:rPr lang="en-GB" sz="1600" dirty="0">
                <a:hlinkClick r:id="rId2"/>
              </a:rPr>
              <a:t>www.Lancashirepositiveminds.co.uk</a:t>
            </a:r>
            <a:r>
              <a:rPr lang="en-GB" sz="1600" dirty="0"/>
              <a:t> </a:t>
            </a:r>
          </a:p>
          <a:p>
            <a:pPr algn="ctr"/>
            <a:r>
              <a:rPr lang="en-GB" sz="1600" dirty="0"/>
              <a:t>Facebook Closed Group: Lancashire Positive Minds</a:t>
            </a:r>
          </a:p>
          <a:p>
            <a:pPr algn="ctr"/>
            <a:endParaRPr lang="en-GB" sz="1600" dirty="0"/>
          </a:p>
          <a:p>
            <a:pPr algn="ctr"/>
            <a:r>
              <a:rPr lang="en-GB" sz="1400" dirty="0"/>
              <a:t>*</a:t>
            </a:r>
            <a:r>
              <a:rPr lang="en-GB" sz="1200" i="1" dirty="0"/>
              <a:t>All Facebook requestors will receive a message in messenger prior to approval, please check your spam messages.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6F94F4-C4CE-DAEF-40F5-4DF9D30698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500" y="239287"/>
            <a:ext cx="1599299" cy="170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017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</TotalTime>
  <Words>250</Words>
  <Application>Microsoft Office PowerPoint</Application>
  <PresentationFormat>A4 Paper (210x297 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>DWP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Marsden Susie DWP DWP FINANCE GROUP ESTATES</dc:creator>
  <cp:lastModifiedBy>Susie Marsden</cp:lastModifiedBy>
  <cp:revision>29</cp:revision>
  <cp:lastPrinted>2024-06-17T15:10:44Z</cp:lastPrinted>
  <dcterms:created xsi:type="dcterms:W3CDTF">2020-01-07T14:13:41Z</dcterms:created>
  <dcterms:modified xsi:type="dcterms:W3CDTF">2025-09-02T22:28:46Z</dcterms:modified>
</cp:coreProperties>
</file>