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6858000" cy="9906000" type="A4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E511FE-66BC-40D8-9969-8FAF9CCE7F88}" v="1" dt="2025-09-01T13:53:28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447" autoAdjust="0"/>
  </p:normalViewPr>
  <p:slideViewPr>
    <p:cSldViewPr snapToGrid="0">
      <p:cViewPr varScale="1">
        <p:scale>
          <a:sx n="35" d="100"/>
          <a:sy n="35" d="100"/>
        </p:scale>
        <p:origin x="2428" y="2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4" d="100"/>
          <a:sy n="44" d="100"/>
        </p:scale>
        <p:origin x="2840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y Bradley" userId="1a9cc0f2fea6e7eb" providerId="LiveId" clId="{066F6CFC-CCB1-4CEB-8BC3-DB425A09E7B2}"/>
    <pc:docChg chg="modSld">
      <pc:chgData name="Jenny Bradley" userId="1a9cc0f2fea6e7eb" providerId="LiveId" clId="{066F6CFC-CCB1-4CEB-8BC3-DB425A09E7B2}" dt="2025-01-22T11:22:41.581" v="45" actId="20577"/>
      <pc:docMkLst>
        <pc:docMk/>
      </pc:docMkLst>
      <pc:sldChg chg="modSp mod">
        <pc:chgData name="Jenny Bradley" userId="1a9cc0f2fea6e7eb" providerId="LiveId" clId="{066F6CFC-CCB1-4CEB-8BC3-DB425A09E7B2}" dt="2025-01-22T11:22:41.581" v="45" actId="20577"/>
        <pc:sldMkLst>
          <pc:docMk/>
          <pc:sldMk cId="2145017052" sldId="256"/>
        </pc:sldMkLst>
      </pc:sldChg>
    </pc:docChg>
  </pc:docChgLst>
  <pc:docChgLst>
    <pc:chgData name="Susie Marsden" userId="684839735e373ea4" providerId="LiveId" clId="{3CA8BB81-C11E-4C85-99B3-6331AFEA4A53}"/>
    <pc:docChg chg="custSel modSld">
      <pc:chgData name="Susie Marsden" userId="684839735e373ea4" providerId="LiveId" clId="{3CA8BB81-C11E-4C85-99B3-6331AFEA4A53}" dt="2024-09-11T09:01:27.429" v="9" actId="478"/>
      <pc:docMkLst>
        <pc:docMk/>
      </pc:docMkLst>
      <pc:sldChg chg="addSp delSp modSp mod">
        <pc:chgData name="Susie Marsden" userId="684839735e373ea4" providerId="LiveId" clId="{3CA8BB81-C11E-4C85-99B3-6331AFEA4A53}" dt="2024-09-11T09:01:27.429" v="9" actId="478"/>
        <pc:sldMkLst>
          <pc:docMk/>
          <pc:sldMk cId="2145017052" sldId="256"/>
        </pc:sldMkLst>
      </pc:sldChg>
    </pc:docChg>
  </pc:docChgLst>
  <pc:docChgLst>
    <pc:chgData name="Susie Marsden" userId="1a9cc0f2fea6e7eb" providerId="LiveId" clId="{40A4D296-695B-45E8-AFA1-D3C2A12216AB}"/>
    <pc:docChg chg="custSel modSld">
      <pc:chgData name="Susie Marsden" userId="1a9cc0f2fea6e7eb" providerId="LiveId" clId="{40A4D296-695B-45E8-AFA1-D3C2A12216AB}" dt="2025-06-05T21:00:01.798" v="29" actId="20577"/>
      <pc:docMkLst>
        <pc:docMk/>
      </pc:docMkLst>
      <pc:sldChg chg="modSp mod">
        <pc:chgData name="Susie Marsden" userId="1a9cc0f2fea6e7eb" providerId="LiveId" clId="{40A4D296-695B-45E8-AFA1-D3C2A12216AB}" dt="2025-06-05T21:00:01.798" v="29" actId="20577"/>
        <pc:sldMkLst>
          <pc:docMk/>
          <pc:sldMk cId="2145017052" sldId="256"/>
        </pc:sldMkLst>
      </pc:sldChg>
    </pc:docChg>
  </pc:docChgLst>
  <pc:docChgLst>
    <pc:chgData name="Susie Marsden" userId="1a9cc0f2fea6e7eb" providerId="LiveId" clId="{8BE511FE-66BC-40D8-9969-8FAF9CCE7F88}"/>
    <pc:docChg chg="custSel modSld">
      <pc:chgData name="Susie Marsden" userId="1a9cc0f2fea6e7eb" providerId="LiveId" clId="{8BE511FE-66BC-40D8-9969-8FAF9CCE7F88}" dt="2025-09-03T10:04:08.042" v="155" actId="20577"/>
      <pc:docMkLst>
        <pc:docMk/>
      </pc:docMkLst>
      <pc:sldChg chg="modSp mod">
        <pc:chgData name="Susie Marsden" userId="1a9cc0f2fea6e7eb" providerId="LiveId" clId="{8BE511FE-66BC-40D8-9969-8FAF9CCE7F88}" dt="2025-09-03T10:04:08.042" v="155" actId="20577"/>
        <pc:sldMkLst>
          <pc:docMk/>
          <pc:sldMk cId="2145017052" sldId="256"/>
        </pc:sldMkLst>
        <pc:spChg chg="mod">
          <ac:chgData name="Susie Marsden" userId="1a9cc0f2fea6e7eb" providerId="LiveId" clId="{8BE511FE-66BC-40D8-9969-8FAF9CCE7F88}" dt="2025-09-01T13:54:27.468" v="55" actId="14100"/>
          <ac:spMkLst>
            <pc:docMk/>
            <pc:sldMk cId="2145017052" sldId="256"/>
            <ac:spMk id="20" creationId="{00000000-0000-0000-0000-000000000000}"/>
          </ac:spMkLst>
        </pc:spChg>
        <pc:spChg chg="mod">
          <ac:chgData name="Susie Marsden" userId="1a9cc0f2fea6e7eb" providerId="LiveId" clId="{8BE511FE-66BC-40D8-9969-8FAF9CCE7F88}" dt="2025-09-03T10:04:08.042" v="155" actId="20577"/>
          <ac:spMkLst>
            <pc:docMk/>
            <pc:sldMk cId="2145017052" sldId="256"/>
            <ac:spMk id="2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CE305BC-EA26-F6D3-A0F8-067B870E61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BCFB74-8249-4C28-B986-76F1B9651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DB822-4716-4E3F-B3F7-CD55DE383346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BFF9D4-9A88-E90B-5FFF-18D5DFCD9F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AD7C3-AC24-339A-DF22-C06D5C02A7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ED96D-6FD7-484D-B327-C921D4D09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800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432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1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70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45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720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22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017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47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55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95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94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1C3E0-046A-4C8E-B184-CD7A702F916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BAE28-CFB9-4ADE-A520-7B86D6157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7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lancashirepositiveminds.co.uk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62965" y="160338"/>
            <a:ext cx="6523061" cy="9674558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17" name="AutoShape 3" descr="Image result for CAMHS"/>
          <p:cNvSpPr>
            <a:spLocks noChangeAspect="1" noChangeArrowheads="1"/>
          </p:cNvSpPr>
          <p:nvPr/>
        </p:nvSpPr>
        <p:spPr bwMode="auto">
          <a:xfrm>
            <a:off x="63500" y="-136525"/>
            <a:ext cx="201930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AutoShape 5" descr="Image result for CAMHS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1719072" y="273050"/>
            <a:ext cx="49759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Lancashire Positive Minds</a:t>
            </a:r>
          </a:p>
          <a:p>
            <a:pPr algn="ctr"/>
            <a:r>
              <a:rPr lang="en-GB" sz="2800" b="1" dirty="0"/>
              <a:t>Parent/Carer Support Group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1072" y="2020971"/>
            <a:ext cx="6066845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Supporting a child, whatever age, with Neurodiverse and Mental Health difficulties and needs can be really challenging, isolating, emotionally, physically and mentally exhausting.</a:t>
            </a:r>
          </a:p>
          <a:p>
            <a:pPr algn="ctr"/>
            <a:r>
              <a:rPr lang="en-GB" sz="1600" dirty="0"/>
              <a:t>You are not alone!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Join our parent-led support group and connect with other parents and carers in similar situations, and receive peer support in a confidential, safe environment. Get advice, guidance, practical tips, and enjoy listening to guest speakers, all while having a cup of tea or coffee.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Difficulties may include Anxiety, Obsessions and Compulsions, Depression, Self Harm, Eating Disorders, Psychosis, Suicidal Thoughts, Autism. Low Mood , Attention Deficit Hyperactivity Disorder (ADHD),</a:t>
            </a:r>
          </a:p>
          <a:p>
            <a:pPr algn="ctr"/>
            <a:r>
              <a:rPr lang="en-GB" sz="1600" dirty="0"/>
              <a:t>Borderline Personality Disorders, Self Esteem and confidence issues and many more.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Leyland Group meet -  First Monday of the month from 6.30 –8.30pm</a:t>
            </a:r>
          </a:p>
          <a:p>
            <a:pPr algn="ctr"/>
            <a:r>
              <a:rPr lang="en-GB" sz="1600" dirty="0"/>
              <a:t>Preston Group Meet -  Third Monday of the month from 6.30-8.30pm</a:t>
            </a:r>
          </a:p>
          <a:p>
            <a:pPr algn="ctr"/>
            <a:r>
              <a:rPr lang="en-GB" sz="1600" dirty="0"/>
              <a:t>Chorley Group – Second Thursday of the month from 6.30 – 8.30pm</a:t>
            </a:r>
          </a:p>
          <a:p>
            <a:pPr algn="ctr"/>
            <a:r>
              <a:rPr lang="en-GB" sz="1600" dirty="0"/>
              <a:t>Contact the below number or email for further details.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Email: Lancashirepositiveminds@gmail.com</a:t>
            </a:r>
          </a:p>
          <a:p>
            <a:pPr algn="ctr"/>
            <a:r>
              <a:rPr lang="en-GB" sz="1600" dirty="0"/>
              <a:t>Telephone– 07824 042908/07713 337182</a:t>
            </a:r>
          </a:p>
          <a:p>
            <a:pPr algn="ctr"/>
            <a:r>
              <a:rPr lang="en-GB" sz="1600" dirty="0" err="1"/>
              <a:t>Instagram:Lancashire_Positive_Minds</a:t>
            </a:r>
            <a:endParaRPr lang="en-GB" sz="1600" dirty="0"/>
          </a:p>
          <a:p>
            <a:pPr algn="ctr"/>
            <a:r>
              <a:rPr lang="en-GB" sz="1600" dirty="0" err="1"/>
              <a:t>Twitter:Lancashirepositiveminds@lancashireminds</a:t>
            </a:r>
            <a:endParaRPr lang="en-GB" sz="1600" dirty="0"/>
          </a:p>
          <a:p>
            <a:pPr algn="ctr"/>
            <a:r>
              <a:rPr lang="en-GB" sz="1600" dirty="0">
                <a:hlinkClick r:id="rId2"/>
              </a:rPr>
              <a:t>www.Lancashirepositiveminds.co.uk</a:t>
            </a:r>
            <a:r>
              <a:rPr lang="en-GB" sz="1600" dirty="0"/>
              <a:t> </a:t>
            </a:r>
          </a:p>
          <a:p>
            <a:pPr algn="ctr"/>
            <a:r>
              <a:rPr lang="en-GB" sz="1600" dirty="0"/>
              <a:t>Facebook Closed Group: Lancashire Positive Minds</a:t>
            </a:r>
          </a:p>
          <a:p>
            <a:pPr algn="ctr"/>
            <a:endParaRPr lang="en-GB" sz="1600" dirty="0"/>
          </a:p>
          <a:p>
            <a:pPr algn="ctr"/>
            <a:r>
              <a:rPr lang="en-GB" sz="1400" dirty="0"/>
              <a:t>*</a:t>
            </a:r>
            <a:r>
              <a:rPr lang="en-GB" sz="1200" i="1" dirty="0"/>
              <a:t>All Facebook requestors will receive a message in messenger prior to approval, please check your spam messages. This is a safe, confidential space </a:t>
            </a:r>
            <a:r>
              <a:rPr lang="en-GB" sz="1200" i="1"/>
              <a:t>purely for Parents and Carers.</a:t>
            </a:r>
            <a:endParaRPr lang="en-GB" sz="1200" i="1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6F94F4-C4CE-DAEF-40F5-4DF9D30698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500" y="239287"/>
            <a:ext cx="1599299" cy="170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017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258</Words>
  <Application>Microsoft Office PowerPoint</Application>
  <PresentationFormat>A4 Paper (210x297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>DWP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Marsden Susie DWP DWP FINANCE GROUP ESTATES</dc:creator>
  <cp:lastModifiedBy>Susie Marsden</cp:lastModifiedBy>
  <cp:revision>29</cp:revision>
  <cp:lastPrinted>2024-06-17T15:10:44Z</cp:lastPrinted>
  <dcterms:created xsi:type="dcterms:W3CDTF">2020-01-07T14:13:41Z</dcterms:created>
  <dcterms:modified xsi:type="dcterms:W3CDTF">2025-09-03T10:04:09Z</dcterms:modified>
</cp:coreProperties>
</file>