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5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15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567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6694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228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922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79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9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52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3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66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9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68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87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7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1DD36-0969-42F9-B06D-73A3FF81FACD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6915BB-AB3F-4151-B46C-B303E6730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51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44mZZQfgkj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qhXUW_v-1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tivelearnprimary.co.uk/start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720A6-1809-424A-A2D5-C40D8F68B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Phonics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7DC57-4F91-4E77-BF01-43010A558D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St Augustine’s Primary School</a:t>
            </a:r>
          </a:p>
        </p:txBody>
      </p:sp>
    </p:spTree>
    <p:extLst>
      <p:ext uri="{BB962C8B-B14F-4D97-AF65-F5344CB8AC3E}">
        <p14:creationId xmlns:p14="http://schemas.microsoft.com/office/powerpoint/2010/main" val="306378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3632-2DD2-4E4C-B835-53B25FF95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support your child at home.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3600F-ED7E-4625-954A-4336A8B9D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7624"/>
            <a:ext cx="8596668" cy="3880773"/>
          </a:xfrm>
        </p:spPr>
        <p:txBody>
          <a:bodyPr/>
          <a:lstStyle/>
          <a:p>
            <a:r>
              <a:rPr lang="en-GB" dirty="0"/>
              <a:t>Guide to using Bug club – see handout.</a:t>
            </a:r>
          </a:p>
          <a:p>
            <a:r>
              <a:rPr lang="en-GB" dirty="0"/>
              <a:t>Listen to them read every night for 10 minutes.</a:t>
            </a:r>
          </a:p>
          <a:p>
            <a:r>
              <a:rPr lang="en-GB" dirty="0"/>
              <a:t>Read with them and discuss the book they are reading – reading comprehension skills.</a:t>
            </a:r>
          </a:p>
          <a:p>
            <a:r>
              <a:rPr lang="en-GB" dirty="0"/>
              <a:t>Turn off the I-Pad and make quiet time for reading.</a:t>
            </a:r>
          </a:p>
          <a:p>
            <a:r>
              <a:rPr lang="en-GB" dirty="0"/>
              <a:t>Join the local library.</a:t>
            </a:r>
          </a:p>
          <a:p>
            <a:r>
              <a:rPr lang="en-GB" dirty="0"/>
              <a:t>Encourage reading independently.</a:t>
            </a:r>
          </a:p>
          <a:p>
            <a:r>
              <a:rPr lang="en-GB" dirty="0"/>
              <a:t>You read, I read.</a:t>
            </a:r>
          </a:p>
        </p:txBody>
      </p:sp>
    </p:spTree>
    <p:extLst>
      <p:ext uri="{BB962C8B-B14F-4D97-AF65-F5344CB8AC3E}">
        <p14:creationId xmlns:p14="http://schemas.microsoft.com/office/powerpoint/2010/main" val="379338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88D9B7F-99BE-4E96-A869-4742E31C3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92" y="291825"/>
            <a:ext cx="10441208" cy="614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96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1DC07-9600-4877-A636-1EF7AFED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How is it taught at St Augustine’s?</a:t>
            </a:r>
            <a:br>
              <a:rPr lang="en-GB" dirty="0"/>
            </a:br>
            <a:r>
              <a:rPr lang="en-GB" dirty="0"/>
              <a:t> </a:t>
            </a:r>
            <a:r>
              <a:rPr lang="en-GB" dirty="0">
                <a:hlinkClick r:id="rId2"/>
              </a:rPr>
              <a:t>https://youtu.be/44mZZQfgkjY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9F3531-025E-4678-A07A-BB1C0AB4D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244" y="1930400"/>
            <a:ext cx="4556818" cy="405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519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FED1457-B4FF-4A46-8E87-1BBD02A6E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157681"/>
            <a:ext cx="9049990" cy="5479602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2496017-8AD5-4E5B-8181-49E2FB1E0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Early Years</a:t>
            </a:r>
          </a:p>
        </p:txBody>
      </p:sp>
    </p:spTree>
    <p:extLst>
      <p:ext uri="{BB962C8B-B14F-4D97-AF65-F5344CB8AC3E}">
        <p14:creationId xmlns:p14="http://schemas.microsoft.com/office/powerpoint/2010/main" val="31565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D4EF65-A320-4AA0-9786-ACBD583ED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78" y="1284899"/>
            <a:ext cx="8596669" cy="528932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28C891B-5D67-42DF-8EAE-6C0AC73E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Early Years</a:t>
            </a:r>
          </a:p>
        </p:txBody>
      </p:sp>
    </p:spTree>
    <p:extLst>
      <p:ext uri="{BB962C8B-B14F-4D97-AF65-F5344CB8AC3E}">
        <p14:creationId xmlns:p14="http://schemas.microsoft.com/office/powerpoint/2010/main" val="295447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6C7EE-8DEF-4ABE-9420-3DE305638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Year 1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50D6F87-6014-41CF-87C6-BE198866E5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4891" y="1254233"/>
            <a:ext cx="8399726" cy="526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640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B624-F512-4939-B18B-FFBBA3E01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Listening to the sounds.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16E09-0E06-4083-BA14-E0014A17F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https://www.youtube.com/watch?v=BqhXUW_v-1s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7004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4901-4F26-4AE3-A6F5-B469C5699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does a phonics lesson look like?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331C5-CAF2-46F5-958C-7F9049904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https://www.activelearnprimary.co.uk/start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692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26656-D224-40DA-A95D-CF1B0935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Phonics and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CEFD0-56BF-4052-8650-360391927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3389"/>
            <a:ext cx="8596668" cy="3880773"/>
          </a:xfrm>
        </p:spPr>
        <p:txBody>
          <a:bodyPr>
            <a:noAutofit/>
          </a:bodyPr>
          <a:lstStyle/>
          <a:p>
            <a:r>
              <a:rPr lang="en-GB" sz="1400" dirty="0"/>
              <a:t>In Early Years children will come home with 1 book. </a:t>
            </a:r>
          </a:p>
          <a:p>
            <a:pPr lvl="1"/>
            <a:r>
              <a:rPr lang="en-GB" sz="1400" dirty="0"/>
              <a:t>Bug book – phonetically decodable.</a:t>
            </a:r>
          </a:p>
          <a:p>
            <a:pPr marL="457200" lvl="1" indent="0">
              <a:buNone/>
            </a:pPr>
            <a:endParaRPr lang="en-GB" sz="1400" dirty="0"/>
          </a:p>
          <a:p>
            <a:pPr marL="457200" lvl="1" indent="0">
              <a:buNone/>
            </a:pPr>
            <a:r>
              <a:rPr lang="en-GB" sz="1400" dirty="0"/>
              <a:t>In Year 1 Children will come home with 2 books. </a:t>
            </a:r>
          </a:p>
          <a:p>
            <a:pPr lvl="1"/>
            <a:r>
              <a:rPr lang="en-GB" sz="1400" dirty="0"/>
              <a:t>Bug book – phonetically decodable.</a:t>
            </a:r>
          </a:p>
          <a:p>
            <a:pPr lvl="1"/>
            <a:r>
              <a:rPr lang="en-GB" sz="1400" dirty="0"/>
              <a:t>Read with me book.</a:t>
            </a:r>
          </a:p>
          <a:p>
            <a:pPr marL="457200" lvl="1" indent="0">
              <a:buNone/>
            </a:pPr>
            <a:endParaRPr lang="en-GB" sz="1400" dirty="0"/>
          </a:p>
          <a:p>
            <a:pPr marL="457200" lvl="1" indent="0">
              <a:buNone/>
            </a:pPr>
            <a:r>
              <a:rPr lang="en-GB" sz="1400" dirty="0"/>
              <a:t>Online books will be allocated by the class teacher on Bug books.</a:t>
            </a:r>
          </a:p>
          <a:p>
            <a:pPr marL="457200" lvl="1" indent="0">
              <a:buNone/>
            </a:pPr>
            <a:endParaRPr lang="en-GB" sz="1400" dirty="0"/>
          </a:p>
          <a:p>
            <a:pPr marL="457200" lvl="1" indent="0">
              <a:buNone/>
            </a:pPr>
            <a:r>
              <a:rPr lang="en-GB" sz="1400" dirty="0"/>
              <a:t>Reading should be done every night.</a:t>
            </a:r>
          </a:p>
          <a:p>
            <a:pPr marL="457200" lvl="1" indent="0">
              <a:buNone/>
            </a:pPr>
            <a:endParaRPr lang="en-GB" sz="1400" dirty="0"/>
          </a:p>
          <a:p>
            <a:pPr marL="457200" lvl="1" indent="0">
              <a:buNone/>
            </a:pPr>
            <a:r>
              <a:rPr lang="en-GB" sz="1400" dirty="0"/>
              <a:t>Please sign the reading diary every time your child reads. Reading should be done at least 3 times a week.</a:t>
            </a:r>
          </a:p>
          <a:p>
            <a:pPr marL="457200" lvl="1" indent="0">
              <a:buNone/>
            </a:pPr>
            <a:r>
              <a:rPr lang="en-GB" sz="1400" dirty="0"/>
              <a:t>Rewards and certificates will be given out. 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6C0E78B-E11A-4016-9DFC-5483C8BB7D1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847" y="1703389"/>
            <a:ext cx="791361" cy="855253"/>
          </a:xfrm>
          <a:prstGeom prst="rect">
            <a:avLst/>
          </a:prstGeom>
        </p:spPr>
      </p:pic>
      <p:pic>
        <p:nvPicPr>
          <p:cNvPr id="5" name="Picture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AA3290B-C66C-4C3E-83D3-85E3DBF7488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56" y="2909889"/>
            <a:ext cx="1393606" cy="85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751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593</TotalTime>
  <Words>228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Phonics Workshop</vt:lpstr>
      <vt:lpstr>PowerPoint Presentation</vt:lpstr>
      <vt:lpstr>How is it taught at St Augustine’s?  https://youtu.be/44mZZQfgkjY</vt:lpstr>
      <vt:lpstr>Early Years</vt:lpstr>
      <vt:lpstr>Early Years</vt:lpstr>
      <vt:lpstr>Year 1</vt:lpstr>
      <vt:lpstr>Listening to the sounds. </vt:lpstr>
      <vt:lpstr>What does a phonics lesson look like? </vt:lpstr>
      <vt:lpstr>Phonics and reading</vt:lpstr>
      <vt:lpstr>How to support your child at home.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 Workshop</dc:title>
  <dc:creator>Mrs L Benson</dc:creator>
  <cp:lastModifiedBy>Mrs L Benson</cp:lastModifiedBy>
  <cp:revision>10</cp:revision>
  <dcterms:created xsi:type="dcterms:W3CDTF">2023-09-06T06:19:27Z</dcterms:created>
  <dcterms:modified xsi:type="dcterms:W3CDTF">2024-09-10T11:54:30Z</dcterms:modified>
</cp:coreProperties>
</file>