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>
        <p:scale>
          <a:sx n="80" d="100"/>
          <a:sy n="80" d="100"/>
        </p:scale>
        <p:origin x="2130" y="-1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3C435A7-3F1B-9CE7-3B74-975C4F1B7F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6" y="3175"/>
            <a:ext cx="10686257" cy="1512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75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1DA2-DC5A-2748-BF65-67EF00BCB52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52BD-F51C-C14F-A261-1EFEDFF80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62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1DA2-DC5A-2748-BF65-67EF00BCB52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52BD-F51C-C14F-A261-1EFEDFF80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55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1DA2-DC5A-2748-BF65-67EF00BCB52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52BD-F51C-C14F-A261-1EFEDFF80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9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1DA2-DC5A-2748-BF65-67EF00BCB52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52BD-F51C-C14F-A261-1EFEDFF80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1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1DA2-DC5A-2748-BF65-67EF00BCB52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52BD-F51C-C14F-A261-1EFEDFF80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8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1DA2-DC5A-2748-BF65-67EF00BCB52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52BD-F51C-C14F-A261-1EFEDFF80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001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1DA2-DC5A-2748-BF65-67EF00BCB52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52BD-F51C-C14F-A261-1EFEDFF80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295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1DA2-DC5A-2748-BF65-67EF00BCB52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52BD-F51C-C14F-A261-1EFEDFF80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88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1DA2-DC5A-2748-BF65-67EF00BCB52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52BD-F51C-C14F-A261-1EFEDFF80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8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1DA2-DC5A-2748-BF65-67EF00BCB52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52BD-F51C-C14F-A261-1EFEDFF80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532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861DA2-DC5A-2748-BF65-67EF00BCB529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4D52BD-F51C-C14F-A261-1EFEDFF802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22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29D23416-550E-F002-F50D-6DF209BDE6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741349"/>
              </p:ext>
            </p:extLst>
          </p:nvPr>
        </p:nvGraphicFramePr>
        <p:xfrm>
          <a:off x="2972548" y="1004715"/>
          <a:ext cx="7213599" cy="3512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2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2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50" spc="-10" dirty="0">
                          <a:solidFill>
                            <a:srgbClr val="00629A"/>
                          </a:solidFill>
                          <a:latin typeface="Arial Black"/>
                          <a:cs typeface="Arial Black"/>
                        </a:rPr>
                        <a:t>MONDAY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DBB1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50" spc="-10" dirty="0">
                          <a:solidFill>
                            <a:srgbClr val="00629A"/>
                          </a:solidFill>
                          <a:latin typeface="Arial Black"/>
                          <a:cs typeface="Arial Black"/>
                        </a:rPr>
                        <a:t>TUESDAY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DBB1C"/>
                    </a:solidFill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50" spc="-10" dirty="0">
                          <a:solidFill>
                            <a:srgbClr val="00629A"/>
                          </a:solidFill>
                          <a:latin typeface="Arial Black"/>
                          <a:cs typeface="Arial Black"/>
                        </a:rPr>
                        <a:t>WEDNESDAY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DBB1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50" spc="-10" dirty="0">
                          <a:solidFill>
                            <a:srgbClr val="00629A"/>
                          </a:solidFill>
                          <a:latin typeface="Arial Black"/>
                          <a:cs typeface="Arial Black"/>
                        </a:rPr>
                        <a:t>THURSDAY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DBB1C"/>
                    </a:solidFill>
                  </a:tcPr>
                </a:tc>
                <a:tc>
                  <a:txBody>
                    <a:bodyPr/>
                    <a:lstStyle/>
                    <a:p>
                      <a:pPr marL="407670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250" spc="-10" dirty="0">
                          <a:solidFill>
                            <a:srgbClr val="00629A"/>
                          </a:solidFill>
                          <a:latin typeface="Arial Black"/>
                          <a:cs typeface="Arial Black"/>
                        </a:rPr>
                        <a:t>FRIDAY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DBB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307340" marR="57785" indent="-242570">
                        <a:lnSpc>
                          <a:spcPct val="103200"/>
                        </a:lnSpc>
                        <a:spcBef>
                          <a:spcPts val="6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Chicken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Tikka</a:t>
                      </a:r>
                      <a:r>
                        <a:rPr sz="1100" spc="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6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50/50</a:t>
                      </a:r>
                      <a:r>
                        <a:rPr sz="1100" spc="-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Rice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3185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20370" marR="165100" indent="-248285">
                        <a:lnSpc>
                          <a:spcPct val="103200"/>
                        </a:lnSpc>
                        <a:spcBef>
                          <a:spcPts val="6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Ham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Pizza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Wedges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3185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8270" marR="120650" algn="ctr">
                        <a:lnSpc>
                          <a:spcPts val="136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Roast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Pork,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New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Potatoes</a:t>
                      </a:r>
                      <a:r>
                        <a:rPr sz="1100" spc="2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Gravy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70485" algn="ctr">
                        <a:lnSpc>
                          <a:spcPts val="136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Pork</a:t>
                      </a:r>
                      <a:r>
                        <a:rPr sz="1100" spc="-1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Sausage,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Mashed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Gravy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2445" marR="120650" indent="-384810">
                        <a:lnSpc>
                          <a:spcPct val="103200"/>
                        </a:lnSpc>
                        <a:spcBef>
                          <a:spcPts val="6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Fish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Fingers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Chips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3185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5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7340" marR="76200" indent="-224154">
                        <a:lnSpc>
                          <a:spcPct val="1032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Veggie</a:t>
                      </a:r>
                      <a:r>
                        <a:rPr sz="1100" spc="1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Curry</a:t>
                      </a:r>
                      <a:r>
                        <a:rPr sz="1100" spc="1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6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50/50</a:t>
                      </a:r>
                      <a:r>
                        <a:rPr sz="1100" spc="-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Rice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89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20370" marR="54610" indent="-358775">
                        <a:lnSpc>
                          <a:spcPct val="103200"/>
                        </a:lnSpc>
                      </a:pPr>
                      <a:r>
                        <a:rPr sz="1100" spc="6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Cheese</a:t>
                      </a:r>
                      <a:r>
                        <a:rPr sz="1100" spc="-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Pizza</a:t>
                      </a:r>
                      <a:r>
                        <a:rPr sz="1100" spc="-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Wedges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89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1610" marR="173990" indent="-635" algn="ctr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Quorn</a:t>
                      </a:r>
                      <a:r>
                        <a:rPr sz="1100" spc="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Roast, Gravy,</a:t>
                      </a:r>
                      <a:r>
                        <a:rPr sz="1100" spc="-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Stuffing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43815" algn="ctr">
                        <a:lnSpc>
                          <a:spcPts val="1280"/>
                        </a:lnSpc>
                      </a:pP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New</a:t>
                      </a:r>
                      <a:r>
                        <a:rPr sz="1100" spc="-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70485" algn="ctr">
                        <a:lnSpc>
                          <a:spcPct val="103200"/>
                        </a:lnSpc>
                        <a:spcBef>
                          <a:spcPts val="6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Veggie</a:t>
                      </a:r>
                      <a:r>
                        <a:rPr sz="1100" spc="204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Sausage,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Mashed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Gravy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3185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72745" marR="160020" indent="-205740">
                        <a:lnSpc>
                          <a:spcPct val="1032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Quorn</a:t>
                      </a:r>
                      <a:r>
                        <a:rPr sz="1100" spc="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Nuggets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Chips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89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Tomato Pasta and Garlic Bread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Pasta with Tuna &amp; Sweetcorn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Macaroni Cheese &amp; Garlic Bread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Tomato Pasta &amp; Garlic Bread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Macaroni Cheese &amp; Garlic Bread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84785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84785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84785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84785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84785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Sweetcorn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spc="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Peas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3395" marR="69215" indent="-41719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Carrot</a:t>
                      </a:r>
                      <a:r>
                        <a:rPr sz="1100" spc="1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1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Green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Beans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Carrots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1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Peas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1655" marR="74295" indent="-460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Baked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Beans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Peas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Chocolate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Muffins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1165" marR="102235" indent="-321310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Vanilla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Cake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Custard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8784" marR="305435" indent="-126364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Strawberry 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Mousse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Ginger</a:t>
                      </a:r>
                      <a:r>
                        <a:rPr sz="1100" spc="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Biscuit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8630" marR="191770" indent="-269240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spc="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Chewy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Cherry Cookie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FFCB04"/>
                      </a:solidFill>
                      <a:prstDash val="solid"/>
                    </a:lnL>
                    <a:lnR w="19050">
                      <a:solidFill>
                        <a:srgbClr val="FFCB04"/>
                      </a:solidFill>
                      <a:prstDash val="solid"/>
                    </a:lnR>
                    <a:lnT w="19050">
                      <a:solidFill>
                        <a:srgbClr val="FFCB04"/>
                      </a:solidFill>
                      <a:prstDash val="solid"/>
                    </a:lnT>
                    <a:lnB w="19050">
                      <a:solidFill>
                        <a:srgbClr val="FFCB0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" name="object 4">
            <a:extLst>
              <a:ext uri="{FF2B5EF4-FFF2-40B4-BE49-F238E27FC236}">
                <a16:creationId xmlns:a16="http://schemas.microsoft.com/office/drawing/2014/main" id="{17431342-3195-4B5D-923B-F355D3E5B9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49269"/>
              </p:ext>
            </p:extLst>
          </p:nvPr>
        </p:nvGraphicFramePr>
        <p:xfrm>
          <a:off x="2972548" y="5124477"/>
          <a:ext cx="7213599" cy="3647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2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2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5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MONDAY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71120" marB="0"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0062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TUESDAY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71120" marB="0"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0062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WEDNESDAY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71120" marB="0"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00629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THURSDAY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71120" marB="0"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00629A"/>
                    </a:solidFill>
                  </a:tcPr>
                </a:tc>
                <a:tc>
                  <a:txBody>
                    <a:bodyPr/>
                    <a:lstStyle/>
                    <a:p>
                      <a:pPr marL="40767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FRIDAY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71120" marB="0"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0062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5640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Crispy</a:t>
                      </a:r>
                      <a:r>
                        <a:rPr sz="1100" spc="1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Chicken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92710" marR="85090" algn="ctr">
                        <a:lnSpc>
                          <a:spcPct val="1032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Wrap</a:t>
                      </a:r>
                      <a:r>
                        <a:rPr sz="1100" spc="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r>
                        <a:rPr sz="1100" spc="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Salad,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Mayo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Wedges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7645" marR="200025" algn="ctr">
                        <a:lnSpc>
                          <a:spcPct val="103200"/>
                        </a:lnSpc>
                        <a:spcBef>
                          <a:spcPts val="57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Katsu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Chicken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43815"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spc="6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50/50</a:t>
                      </a:r>
                      <a:r>
                        <a:rPr sz="1100" spc="-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Rice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7239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8750" marR="151130" algn="ctr">
                        <a:lnSpc>
                          <a:spcPct val="103200"/>
                        </a:lnSpc>
                        <a:spcBef>
                          <a:spcPts val="570"/>
                        </a:spcBef>
                      </a:pP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Mince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Beef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Pie,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Mash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Gravy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7239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9060" marR="80010" indent="-12065">
                        <a:lnSpc>
                          <a:spcPct val="103200"/>
                        </a:lnSpc>
                        <a:spcBef>
                          <a:spcPts val="1255"/>
                        </a:spcBef>
                      </a:pP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Pasta</a:t>
                      </a:r>
                      <a:r>
                        <a:rPr sz="1100" spc="-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Bolognaise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Garlic</a:t>
                      </a:r>
                      <a:r>
                        <a:rPr sz="1100" spc="1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Bread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9385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120650" indent="-158115">
                        <a:lnSpc>
                          <a:spcPct val="103200"/>
                        </a:lnSpc>
                        <a:spcBef>
                          <a:spcPts val="12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Fish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Fingers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Waffle</a:t>
                      </a:r>
                      <a:r>
                        <a:rPr sz="1100" spc="2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Fries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159385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5640"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Halal</a:t>
                      </a:r>
                      <a:r>
                        <a:rPr sz="1100" spc="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Crispy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35560" marR="27940" algn="ctr">
                        <a:lnSpc>
                          <a:spcPct val="1032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Chicken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Wrap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Salad,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Mayo</a:t>
                      </a:r>
                      <a:r>
                        <a:rPr sz="1100" spc="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2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Wedges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 cap="flat" cmpd="sng" algn="ctr">
                      <a:solidFill>
                        <a:srgbClr val="006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13690" marR="306070" algn="ctr">
                        <a:lnSpc>
                          <a:spcPct val="103200"/>
                        </a:lnSpc>
                        <a:spcBef>
                          <a:spcPts val="57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Halal</a:t>
                      </a:r>
                      <a:r>
                        <a:rPr sz="1100" spc="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Katsu Chicken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6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50/50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Rice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7239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 cap="flat" cmpd="sng" algn="ctr">
                      <a:solidFill>
                        <a:srgbClr val="006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38735" algn="ctr">
                        <a:lnSpc>
                          <a:spcPct val="103200"/>
                        </a:lnSpc>
                        <a:spcBef>
                          <a:spcPts val="57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Veggie</a:t>
                      </a:r>
                      <a:r>
                        <a:rPr sz="1100" spc="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Mince</a:t>
                      </a:r>
                      <a:r>
                        <a:rPr sz="1100" spc="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Pie,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New</a:t>
                      </a:r>
                      <a:r>
                        <a:rPr sz="1100" spc="1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Potatoes</a:t>
                      </a:r>
                      <a:r>
                        <a:rPr sz="1100" spc="1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Gravy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7239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 cap="flat" cmpd="sng" algn="ctr">
                      <a:solidFill>
                        <a:srgbClr val="006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20370" marR="54610" indent="-358775">
                        <a:lnSpc>
                          <a:spcPct val="103200"/>
                        </a:lnSpc>
                        <a:spcBef>
                          <a:spcPts val="1255"/>
                        </a:spcBef>
                      </a:pPr>
                      <a:r>
                        <a:rPr sz="1100" spc="6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Cheese</a:t>
                      </a:r>
                      <a:r>
                        <a:rPr sz="1100" spc="-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Pizza</a:t>
                      </a:r>
                      <a:r>
                        <a:rPr sz="1100" spc="-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Wedges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9385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 cap="flat" cmpd="sng" algn="ctr">
                      <a:solidFill>
                        <a:srgbClr val="006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3825" marR="116205" indent="43180">
                        <a:lnSpc>
                          <a:spcPct val="103200"/>
                        </a:lnSpc>
                        <a:spcBef>
                          <a:spcPts val="12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Quorn</a:t>
                      </a:r>
                      <a:r>
                        <a:rPr sz="1100" spc="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Nuggets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1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Waffle</a:t>
                      </a:r>
                      <a:r>
                        <a:rPr sz="1100" spc="1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Fries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159385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 cap="flat" cmpd="sng" algn="ctr">
                      <a:solidFill>
                        <a:srgbClr val="006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Tomato Pasta and Garlic Bread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Pasta with Tuna &amp; Sweetcorn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Macaroni Cheese &amp; Garlic Bread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Tomato Pasta &amp; Garlic Bread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Macaroni Cheese &amp; Garlic Bread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84785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 cap="flat" cmpd="sng" algn="ctr">
                      <a:solidFill>
                        <a:srgbClr val="006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207010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 cap="flat" cmpd="sng" algn="ctr">
                      <a:solidFill>
                        <a:srgbClr val="006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207010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 cap="flat" cmpd="sng" algn="ctr">
                      <a:solidFill>
                        <a:srgbClr val="006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84785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 cap="flat" cmpd="sng" algn="ctr">
                      <a:solidFill>
                        <a:srgbClr val="006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84785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 cap="flat" cmpd="sng" algn="ctr">
                      <a:solidFill>
                        <a:srgbClr val="006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Sweetcorn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spc="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Peas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Broccoli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Sweetcorn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5110" marR="74295" indent="-16319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Baked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Beans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Garden</a:t>
                      </a:r>
                      <a:r>
                        <a:rPr sz="1100" spc="2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Peas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Shortbread</a:t>
                      </a:r>
                      <a:r>
                        <a:rPr sz="1100" spc="2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Biscuit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6839" marR="86360" indent="-22860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Chocolate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Fudge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Cake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Sauce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82930" marR="66040" indent="-50990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Sticky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Iced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Finger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Bun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60705" marR="164465" indent="-388620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Jelly</a:t>
                      </a:r>
                      <a:r>
                        <a:rPr sz="1100" spc="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r>
                        <a:rPr sz="1100" spc="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Fresh Fruit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7310" marR="59690" indent="85090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Mini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Tubs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of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Ice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Cream</a:t>
                      </a:r>
                      <a:r>
                        <a:rPr sz="1100" spc="1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Wafer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06BA2"/>
                      </a:solidFill>
                      <a:prstDash val="solid"/>
                    </a:lnL>
                    <a:lnR w="19050">
                      <a:solidFill>
                        <a:srgbClr val="006BA2"/>
                      </a:solidFill>
                      <a:prstDash val="solid"/>
                    </a:lnR>
                    <a:lnT w="19050">
                      <a:solidFill>
                        <a:srgbClr val="006BA2"/>
                      </a:solidFill>
                      <a:prstDash val="solid"/>
                    </a:lnT>
                    <a:lnB w="19050">
                      <a:solidFill>
                        <a:srgbClr val="006BA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" name="object 6">
            <a:extLst>
              <a:ext uri="{FF2B5EF4-FFF2-40B4-BE49-F238E27FC236}">
                <a16:creationId xmlns:a16="http://schemas.microsoft.com/office/drawing/2014/main" id="{8F081AC8-8DA2-09C1-A194-7C6255C068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187096"/>
              </p:ext>
            </p:extLst>
          </p:nvPr>
        </p:nvGraphicFramePr>
        <p:xfrm>
          <a:off x="2972548" y="9408127"/>
          <a:ext cx="7213599" cy="36922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2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27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2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5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MONDAY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71120" marB="0"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0A23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TUESDAY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71120" marB="0"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0A233E"/>
                    </a:solidFill>
                  </a:tcPr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WEDNESDAY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71120" marB="0"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0A233E"/>
                    </a:solidFill>
                  </a:tcPr>
                </a:tc>
                <a:tc>
                  <a:txBody>
                    <a:bodyPr/>
                    <a:lstStyle/>
                    <a:p>
                      <a:pPr marL="245110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THURSDAY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71120" marB="0"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0A23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0"/>
                        </a:spcBef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FRIDAY</a:t>
                      </a:r>
                      <a:endParaRPr sz="1250">
                        <a:latin typeface="Arial Black"/>
                        <a:cs typeface="Arial Black"/>
                      </a:endParaRPr>
                    </a:p>
                  </a:txBody>
                  <a:tcPr marL="0" marR="0" marT="71120" marB="0"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0A23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595">
                <a:tc>
                  <a:txBody>
                    <a:bodyPr/>
                    <a:lstStyle/>
                    <a:p>
                      <a:pPr marL="26670" marR="19050" algn="ctr">
                        <a:lnSpc>
                          <a:spcPct val="103200"/>
                        </a:lnSpc>
                        <a:spcBef>
                          <a:spcPts val="655"/>
                        </a:spcBef>
                      </a:pP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Pork</a:t>
                      </a:r>
                      <a:r>
                        <a:rPr sz="1100" spc="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Meatballs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in</a:t>
                      </a:r>
                      <a:r>
                        <a:rPr sz="1100" spc="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Tomato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Sauce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Penne</a:t>
                      </a:r>
                      <a:r>
                        <a:rPr sz="1100" spc="1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Pasta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3185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1915" marR="74295" algn="ctr">
                        <a:lnSpc>
                          <a:spcPts val="136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Chicken</a:t>
                      </a:r>
                      <a:r>
                        <a:rPr sz="1100" spc="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Burger</a:t>
                      </a:r>
                      <a:r>
                        <a:rPr sz="1100" spc="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in </a:t>
                      </a:r>
                      <a:r>
                        <a:rPr sz="1100" spc="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Bun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Salad,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Mayo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Wedges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355" marR="38735" algn="ctr">
                        <a:lnSpc>
                          <a:spcPts val="136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Roast</a:t>
                      </a:r>
                      <a:r>
                        <a:rPr sz="1100" spc="1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Chicken,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Stuffing,</a:t>
                      </a:r>
                      <a:r>
                        <a:rPr sz="1100" spc="-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Gravy, Yorkshire</a:t>
                      </a:r>
                      <a:r>
                        <a:rPr sz="1100" spc="-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Pudding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New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9060" marR="91440" algn="ctr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Minced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Beef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Dumplings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252095" marR="244475" algn="ctr">
                        <a:lnSpc>
                          <a:spcPts val="136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Mashed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73990" marR="166370" indent="193040">
                        <a:lnSpc>
                          <a:spcPct val="1032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Fish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Cake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Curly</a:t>
                      </a:r>
                      <a:r>
                        <a:rPr sz="1100" spc="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Fries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89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595">
                <a:tc>
                  <a:txBody>
                    <a:bodyPr/>
                    <a:lstStyle/>
                    <a:p>
                      <a:pPr marL="38100" marR="30480" algn="ctr">
                        <a:lnSpc>
                          <a:spcPct val="103200"/>
                        </a:lnSpc>
                        <a:spcBef>
                          <a:spcPts val="6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Vegan</a:t>
                      </a:r>
                      <a:r>
                        <a:rPr sz="1100" spc="1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Meatballs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in</a:t>
                      </a:r>
                      <a:r>
                        <a:rPr sz="1100" spc="-1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</a:t>
                      </a:r>
                      <a:r>
                        <a:rPr sz="1100" spc="-1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Tomato</a:t>
                      </a:r>
                      <a:r>
                        <a:rPr sz="1100" spc="-1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Sauce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114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Penne</a:t>
                      </a:r>
                      <a:r>
                        <a:rPr sz="1100" spc="1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Pasta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3185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 cap="flat" cmpd="sng" algn="ctr">
                      <a:solidFill>
                        <a:srgbClr val="0322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7630" marR="80010" indent="-635" algn="ctr">
                        <a:lnSpc>
                          <a:spcPts val="136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Quorn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Burger</a:t>
                      </a:r>
                      <a:r>
                        <a:rPr sz="1100" spc="6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in</a:t>
                      </a:r>
                      <a:r>
                        <a:rPr sz="1100" spc="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a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Bun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Salad,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Mayo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Wedges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 cap="flat" cmpd="sng" algn="ctr">
                      <a:solidFill>
                        <a:srgbClr val="0322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3660" marR="66040" indent="-635" algn="ctr">
                        <a:lnSpc>
                          <a:spcPts val="136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Quorn</a:t>
                      </a:r>
                      <a:r>
                        <a:rPr sz="1100" spc="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Roast,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Stuffing,</a:t>
                      </a:r>
                      <a:r>
                        <a:rPr sz="1100" spc="-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Yorkshire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Pudding</a:t>
                      </a:r>
                      <a:r>
                        <a:rPr sz="1100" spc="1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16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New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 cap="flat" cmpd="sng" algn="ctr">
                      <a:solidFill>
                        <a:srgbClr val="0322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135" marR="56515" algn="ctr">
                        <a:lnSpc>
                          <a:spcPct val="103200"/>
                        </a:lnSpc>
                        <a:spcBef>
                          <a:spcPts val="6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Veggie</a:t>
                      </a:r>
                      <a:r>
                        <a:rPr sz="1100" spc="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Mince</a:t>
                      </a:r>
                      <a:r>
                        <a:rPr sz="1100" spc="9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Dumplings</a:t>
                      </a:r>
                      <a:r>
                        <a:rPr sz="1100" spc="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 </a:t>
                      </a:r>
                      <a:r>
                        <a:rPr sz="1100" spc="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New</a:t>
                      </a:r>
                      <a:r>
                        <a:rPr sz="1100" spc="-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3185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 cap="flat" cmpd="sng" algn="ctr">
                      <a:solidFill>
                        <a:srgbClr val="0322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52400" marR="144780" algn="ctr">
                        <a:lnSpc>
                          <a:spcPct val="103200"/>
                        </a:lnSpc>
                        <a:spcBef>
                          <a:spcPts val="65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Quorn</a:t>
                      </a:r>
                      <a:r>
                        <a:rPr sz="1100" spc="9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Nuggets,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Curly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Fries</a:t>
                      </a:r>
                      <a:r>
                        <a:rPr sz="1100" spc="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Ketchup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3185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 cap="flat" cmpd="sng" algn="ctr">
                      <a:solidFill>
                        <a:srgbClr val="0322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Tomato Pasta and Garlic Bread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Pasta with Tuna &amp; Sweetcorn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Macaroni Cheese &amp; Garlic Bread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Tomato Pasta &amp; Garlic Bread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1620" marR="47625" indent="-2063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lang="en-GB" sz="1100" dirty="0">
                          <a:latin typeface="Verdana"/>
                          <a:cs typeface="Verdana"/>
                        </a:rPr>
                        <a:t>Macaroni Cheese &amp; Garlic Bread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84785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 cap="flat" cmpd="sng" algn="ctr">
                      <a:solidFill>
                        <a:srgbClr val="0322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84785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 cap="flat" cmpd="sng" algn="ctr">
                      <a:solidFill>
                        <a:srgbClr val="0322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84785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 cap="flat" cmpd="sng" algn="ctr">
                      <a:solidFill>
                        <a:srgbClr val="0322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84785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 cap="flat" cmpd="sng" algn="ctr">
                      <a:solidFill>
                        <a:srgbClr val="0322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81280" indent="132080">
                        <a:lnSpc>
                          <a:spcPts val="13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Jacket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Potato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or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Sandwich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with</a:t>
                      </a:r>
                      <a:endParaRPr sz="1100">
                        <a:latin typeface="Verdana"/>
                        <a:cs typeface="Verdana"/>
                      </a:endParaRPr>
                    </a:p>
                    <a:p>
                      <a:pPr marL="184785">
                        <a:lnSpc>
                          <a:spcPts val="1275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Various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Fillings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81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 cap="flat" cmpd="sng" algn="ctr">
                      <a:solidFill>
                        <a:srgbClr val="0322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spc="4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Peas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Sweetcorn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75920" marR="276225" indent="-920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Carrots</a:t>
                      </a:r>
                      <a:r>
                        <a:rPr sz="1100" spc="21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7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Cabbage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25755" marR="74295" indent="-2444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Baked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Beans</a:t>
                      </a:r>
                      <a:r>
                        <a:rPr sz="1100" spc="15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Sweetcorn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3840" marR="74930" indent="-161290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Garden</a:t>
                      </a:r>
                      <a:r>
                        <a:rPr sz="1100" spc="10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6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Peas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Baked</a:t>
                      </a:r>
                      <a:r>
                        <a:rPr sz="1100" spc="12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Beans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532765" marR="201295" indent="-32448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Lemon</a:t>
                      </a:r>
                      <a:r>
                        <a:rPr sz="1100" spc="7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Drizzle 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Cake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8605" marR="51435" indent="-21018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Chocolate</a:t>
                      </a:r>
                      <a:r>
                        <a:rPr sz="1100" spc="-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Crunch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Custard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31165" marR="52069" indent="-371475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Sprinkle</a:t>
                      </a:r>
                      <a:r>
                        <a:rPr sz="1100" spc="-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Cake</a:t>
                      </a:r>
                      <a:r>
                        <a:rPr sz="1100" spc="-3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Custard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104775" indent="16510">
                        <a:lnSpc>
                          <a:spcPct val="103200"/>
                        </a:lnSpc>
                        <a:spcBef>
                          <a:spcPts val="48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Crunchie</a:t>
                      </a:r>
                      <a:r>
                        <a:rPr sz="1100" spc="2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Biscuit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and</a:t>
                      </a:r>
                      <a:r>
                        <a:rPr sz="1100" spc="135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Apple</a:t>
                      </a:r>
                      <a:r>
                        <a:rPr sz="1100" spc="1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Slices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61594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Caramel</a:t>
                      </a:r>
                      <a:r>
                        <a:rPr sz="1100" spc="26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Verdana"/>
                          <a:cs typeface="Verdana"/>
                        </a:rPr>
                        <a:t>Mousse</a:t>
                      </a:r>
                      <a:endParaRPr sz="1100" dirty="0">
                        <a:latin typeface="Verdana"/>
                        <a:cs typeface="Verdana"/>
                      </a:endParaRPr>
                    </a:p>
                  </a:txBody>
                  <a:tcPr marL="0" marR="0" marT="153670" marB="0">
                    <a:lnL w="19050">
                      <a:solidFill>
                        <a:srgbClr val="03223E"/>
                      </a:solidFill>
                      <a:prstDash val="solid"/>
                    </a:lnL>
                    <a:lnR w="19050">
                      <a:solidFill>
                        <a:srgbClr val="03223E"/>
                      </a:solidFill>
                      <a:prstDash val="solid"/>
                    </a:lnR>
                    <a:lnT w="19050">
                      <a:solidFill>
                        <a:srgbClr val="03223E"/>
                      </a:solidFill>
                      <a:prstDash val="solid"/>
                    </a:lnT>
                    <a:lnB w="19050">
                      <a:solidFill>
                        <a:srgbClr val="03223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object 25">
            <a:extLst>
              <a:ext uri="{FF2B5EF4-FFF2-40B4-BE49-F238E27FC236}">
                <a16:creationId xmlns:a16="http://schemas.microsoft.com/office/drawing/2014/main" id="{D1561D21-3832-8BED-0B23-F4E7057DE2F6}"/>
              </a:ext>
            </a:extLst>
          </p:cNvPr>
          <p:cNvSpPr txBox="1"/>
          <p:nvPr/>
        </p:nvSpPr>
        <p:spPr>
          <a:xfrm>
            <a:off x="2959845" y="408981"/>
            <a:ext cx="186182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65" dirty="0">
                <a:solidFill>
                  <a:srgbClr val="006BA2"/>
                </a:solidFill>
                <a:latin typeface="Arial Black"/>
                <a:cs typeface="Arial Black"/>
              </a:rPr>
              <a:t>WEEK</a:t>
            </a:r>
            <a:r>
              <a:rPr sz="2500" spc="-140" dirty="0">
                <a:solidFill>
                  <a:srgbClr val="006BA2"/>
                </a:solidFill>
                <a:latin typeface="Arial Black"/>
                <a:cs typeface="Arial Black"/>
              </a:rPr>
              <a:t> </a:t>
            </a:r>
            <a:r>
              <a:rPr sz="2500" spc="-40" dirty="0">
                <a:solidFill>
                  <a:srgbClr val="006BA2"/>
                </a:solidFill>
                <a:latin typeface="Arial Black"/>
                <a:cs typeface="Arial Black"/>
              </a:rPr>
              <a:t>ONE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10" name="object 26">
            <a:extLst>
              <a:ext uri="{FF2B5EF4-FFF2-40B4-BE49-F238E27FC236}">
                <a16:creationId xmlns:a16="http://schemas.microsoft.com/office/drawing/2014/main" id="{872BB49C-DCDD-F997-7963-F794A616869E}"/>
              </a:ext>
            </a:extLst>
          </p:cNvPr>
          <p:cNvSpPr txBox="1"/>
          <p:nvPr/>
        </p:nvSpPr>
        <p:spPr>
          <a:xfrm>
            <a:off x="2959845" y="4601367"/>
            <a:ext cx="197485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65" dirty="0">
                <a:solidFill>
                  <a:srgbClr val="00629A"/>
                </a:solidFill>
                <a:latin typeface="Arial Black"/>
                <a:cs typeface="Arial Black"/>
              </a:rPr>
              <a:t>WEEK</a:t>
            </a:r>
            <a:r>
              <a:rPr sz="2500" spc="-140" dirty="0">
                <a:solidFill>
                  <a:srgbClr val="00629A"/>
                </a:solidFill>
                <a:latin typeface="Arial Black"/>
                <a:cs typeface="Arial Black"/>
              </a:rPr>
              <a:t> </a:t>
            </a:r>
            <a:r>
              <a:rPr sz="2500" spc="55" dirty="0">
                <a:solidFill>
                  <a:srgbClr val="00629A"/>
                </a:solidFill>
                <a:latin typeface="Arial Black"/>
                <a:cs typeface="Arial Black"/>
              </a:rPr>
              <a:t>TWO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11" name="object 27">
            <a:extLst>
              <a:ext uri="{FF2B5EF4-FFF2-40B4-BE49-F238E27FC236}">
                <a16:creationId xmlns:a16="http://schemas.microsoft.com/office/drawing/2014/main" id="{B5B555B5-DFBB-A9BD-4734-780838679F2A}"/>
              </a:ext>
            </a:extLst>
          </p:cNvPr>
          <p:cNvSpPr txBox="1"/>
          <p:nvPr/>
        </p:nvSpPr>
        <p:spPr>
          <a:xfrm>
            <a:off x="3001572" y="8877024"/>
            <a:ext cx="2227580" cy="406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00" spc="-65" dirty="0">
                <a:solidFill>
                  <a:srgbClr val="00629A"/>
                </a:solidFill>
                <a:latin typeface="Arial Black"/>
                <a:cs typeface="Arial Black"/>
              </a:rPr>
              <a:t>WEEK</a:t>
            </a:r>
            <a:r>
              <a:rPr sz="2500" spc="-140" dirty="0">
                <a:solidFill>
                  <a:srgbClr val="00629A"/>
                </a:solidFill>
                <a:latin typeface="Arial Black"/>
                <a:cs typeface="Arial Black"/>
              </a:rPr>
              <a:t> </a:t>
            </a:r>
            <a:r>
              <a:rPr sz="2500" spc="-135" dirty="0">
                <a:solidFill>
                  <a:srgbClr val="00629A"/>
                </a:solidFill>
                <a:latin typeface="Arial Black"/>
                <a:cs typeface="Arial Black"/>
              </a:rPr>
              <a:t>THREE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12" name="object 43">
            <a:extLst>
              <a:ext uri="{FF2B5EF4-FFF2-40B4-BE49-F238E27FC236}">
                <a16:creationId xmlns:a16="http://schemas.microsoft.com/office/drawing/2014/main" id="{67EBC876-B255-FEE3-9817-3487CFC700E2}"/>
              </a:ext>
            </a:extLst>
          </p:cNvPr>
          <p:cNvSpPr txBox="1"/>
          <p:nvPr/>
        </p:nvSpPr>
        <p:spPr>
          <a:xfrm>
            <a:off x="5055669" y="529688"/>
            <a:ext cx="508063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0A233E"/>
                </a:solidFill>
                <a:latin typeface="Arial Black"/>
                <a:cs typeface="Arial Black"/>
              </a:rPr>
              <a:t>Week</a:t>
            </a:r>
            <a:r>
              <a:rPr sz="1300" spc="-40" dirty="0">
                <a:solidFill>
                  <a:srgbClr val="0A233E"/>
                </a:solidFill>
                <a:latin typeface="Arial Black"/>
                <a:cs typeface="Arial Black"/>
              </a:rPr>
              <a:t> </a:t>
            </a:r>
            <a:r>
              <a:rPr sz="1300" spc="-45" dirty="0">
                <a:solidFill>
                  <a:srgbClr val="0A233E"/>
                </a:solidFill>
                <a:latin typeface="Arial Black"/>
                <a:cs typeface="Arial Black"/>
              </a:rPr>
              <a:t>Commencing:</a:t>
            </a:r>
            <a:r>
              <a:rPr sz="1300" spc="-40" dirty="0">
                <a:solidFill>
                  <a:srgbClr val="0A233E"/>
                </a:solidFill>
                <a:latin typeface="Arial Black"/>
                <a:cs typeface="Arial Black"/>
              </a:rPr>
              <a:t> </a:t>
            </a:r>
            <a:r>
              <a:rPr sz="1300" dirty="0">
                <a:solidFill>
                  <a:srgbClr val="0A233E"/>
                </a:solidFill>
                <a:latin typeface="Arial Black"/>
                <a:cs typeface="Arial Black"/>
              </a:rPr>
              <a:t>31/08,</a:t>
            </a:r>
            <a:r>
              <a:rPr sz="1300" spc="-35" dirty="0">
                <a:solidFill>
                  <a:srgbClr val="0A233E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0A233E"/>
                </a:solidFill>
                <a:latin typeface="Arial Black"/>
                <a:cs typeface="Arial Black"/>
              </a:rPr>
              <a:t>21/09,</a:t>
            </a:r>
            <a:r>
              <a:rPr sz="1300" spc="-40" dirty="0">
                <a:solidFill>
                  <a:srgbClr val="0A233E"/>
                </a:solidFill>
                <a:latin typeface="Arial Black"/>
                <a:cs typeface="Arial Black"/>
              </a:rPr>
              <a:t> 12/10, 02/11,</a:t>
            </a:r>
            <a:r>
              <a:rPr sz="1300" spc="-35" dirty="0">
                <a:solidFill>
                  <a:srgbClr val="0A233E"/>
                </a:solidFill>
                <a:latin typeface="Arial Black"/>
                <a:cs typeface="Arial Black"/>
              </a:rPr>
              <a:t> </a:t>
            </a:r>
            <a:r>
              <a:rPr sz="1300" spc="-75" dirty="0">
                <a:solidFill>
                  <a:srgbClr val="0A233E"/>
                </a:solidFill>
                <a:latin typeface="Arial Black"/>
                <a:cs typeface="Arial Black"/>
              </a:rPr>
              <a:t>23/11,</a:t>
            </a:r>
            <a:r>
              <a:rPr sz="1300" spc="-40" dirty="0">
                <a:solidFill>
                  <a:srgbClr val="0A233E"/>
                </a:solidFill>
                <a:latin typeface="Arial Black"/>
                <a:cs typeface="Arial Black"/>
              </a:rPr>
              <a:t> </a:t>
            </a:r>
            <a:r>
              <a:rPr sz="1300" spc="-20" dirty="0">
                <a:solidFill>
                  <a:srgbClr val="0A233E"/>
                </a:solidFill>
                <a:latin typeface="Arial Black"/>
                <a:cs typeface="Arial Black"/>
              </a:rPr>
              <a:t>14/12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3" name="object 44">
            <a:extLst>
              <a:ext uri="{FF2B5EF4-FFF2-40B4-BE49-F238E27FC236}">
                <a16:creationId xmlns:a16="http://schemas.microsoft.com/office/drawing/2014/main" id="{F33AA9EE-1D67-71BD-FE3B-1746F209EF64}"/>
              </a:ext>
            </a:extLst>
          </p:cNvPr>
          <p:cNvSpPr txBox="1"/>
          <p:nvPr/>
        </p:nvSpPr>
        <p:spPr>
          <a:xfrm>
            <a:off x="5045299" y="4732687"/>
            <a:ext cx="460311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0A233E"/>
                </a:solidFill>
                <a:latin typeface="Arial Black"/>
                <a:cs typeface="Arial Black"/>
              </a:rPr>
              <a:t>Week</a:t>
            </a:r>
            <a:r>
              <a:rPr sz="1300" spc="10" dirty="0">
                <a:solidFill>
                  <a:srgbClr val="0A233E"/>
                </a:solidFill>
                <a:latin typeface="Arial Black"/>
                <a:cs typeface="Arial Black"/>
              </a:rPr>
              <a:t> </a:t>
            </a:r>
            <a:r>
              <a:rPr sz="1300" spc="-45" dirty="0">
                <a:solidFill>
                  <a:srgbClr val="0A233E"/>
                </a:solidFill>
                <a:latin typeface="Arial Black"/>
                <a:cs typeface="Arial Black"/>
              </a:rPr>
              <a:t>Commencing:</a:t>
            </a:r>
            <a:r>
              <a:rPr sz="1300" spc="15" dirty="0">
                <a:solidFill>
                  <a:srgbClr val="0A233E"/>
                </a:solidFill>
                <a:latin typeface="Arial Black"/>
                <a:cs typeface="Arial Black"/>
              </a:rPr>
              <a:t> </a:t>
            </a:r>
            <a:r>
              <a:rPr sz="1300" dirty="0">
                <a:solidFill>
                  <a:srgbClr val="0A233E"/>
                </a:solidFill>
                <a:latin typeface="Arial Black"/>
                <a:cs typeface="Arial Black"/>
              </a:rPr>
              <a:t>07/09,</a:t>
            </a:r>
            <a:r>
              <a:rPr sz="1300" spc="15" dirty="0">
                <a:solidFill>
                  <a:srgbClr val="0A233E"/>
                </a:solidFill>
                <a:latin typeface="Arial Black"/>
                <a:cs typeface="Arial Black"/>
              </a:rPr>
              <a:t> </a:t>
            </a:r>
            <a:r>
              <a:rPr sz="1300" dirty="0">
                <a:solidFill>
                  <a:srgbClr val="0A233E"/>
                </a:solidFill>
                <a:latin typeface="Arial Black"/>
                <a:cs typeface="Arial Black"/>
              </a:rPr>
              <a:t>28/09,</a:t>
            </a:r>
            <a:r>
              <a:rPr sz="1300" spc="10" dirty="0">
                <a:solidFill>
                  <a:srgbClr val="0A233E"/>
                </a:solidFill>
                <a:latin typeface="Arial Black"/>
                <a:cs typeface="Arial Black"/>
              </a:rPr>
              <a:t> </a:t>
            </a:r>
            <a:r>
              <a:rPr sz="1300" spc="-40" dirty="0">
                <a:solidFill>
                  <a:srgbClr val="0A233E"/>
                </a:solidFill>
                <a:latin typeface="Arial Black"/>
                <a:cs typeface="Arial Black"/>
              </a:rPr>
              <a:t>19/10,</a:t>
            </a:r>
            <a:r>
              <a:rPr sz="1300" spc="15" dirty="0">
                <a:solidFill>
                  <a:srgbClr val="0A233E"/>
                </a:solidFill>
                <a:latin typeface="Arial Black"/>
                <a:cs typeface="Arial Black"/>
              </a:rPr>
              <a:t> </a:t>
            </a:r>
            <a:r>
              <a:rPr sz="1300" spc="-40" dirty="0">
                <a:solidFill>
                  <a:srgbClr val="0A233E"/>
                </a:solidFill>
                <a:latin typeface="Arial Black"/>
                <a:cs typeface="Arial Black"/>
              </a:rPr>
              <a:t>09/11,</a:t>
            </a:r>
            <a:r>
              <a:rPr sz="1300" spc="15" dirty="0">
                <a:solidFill>
                  <a:srgbClr val="0A233E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0A233E"/>
                </a:solidFill>
                <a:latin typeface="Arial Black"/>
                <a:cs typeface="Arial Black"/>
              </a:rPr>
              <a:t>30/11</a:t>
            </a:r>
            <a:endParaRPr sz="1300">
              <a:latin typeface="Arial Black"/>
              <a:cs typeface="Arial Black"/>
            </a:endParaRPr>
          </a:p>
        </p:txBody>
      </p:sp>
      <p:sp>
        <p:nvSpPr>
          <p:cNvPr id="14" name="object 45">
            <a:extLst>
              <a:ext uri="{FF2B5EF4-FFF2-40B4-BE49-F238E27FC236}">
                <a16:creationId xmlns:a16="http://schemas.microsoft.com/office/drawing/2014/main" id="{2460782B-F24A-572B-6BE1-44D3B78ACCCD}"/>
              </a:ext>
            </a:extLst>
          </p:cNvPr>
          <p:cNvSpPr txBox="1"/>
          <p:nvPr/>
        </p:nvSpPr>
        <p:spPr>
          <a:xfrm>
            <a:off x="5534143" y="8984939"/>
            <a:ext cx="397827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dirty="0">
                <a:solidFill>
                  <a:srgbClr val="03223E"/>
                </a:solidFill>
                <a:latin typeface="Arial Black"/>
                <a:cs typeface="Arial Black"/>
              </a:rPr>
              <a:t>Week</a:t>
            </a:r>
            <a:r>
              <a:rPr sz="1300" spc="-15" dirty="0">
                <a:solidFill>
                  <a:srgbClr val="03223E"/>
                </a:solidFill>
                <a:latin typeface="Arial Black"/>
                <a:cs typeface="Arial Black"/>
              </a:rPr>
              <a:t> </a:t>
            </a:r>
            <a:r>
              <a:rPr sz="1300" spc="-45" dirty="0">
                <a:solidFill>
                  <a:srgbClr val="03223E"/>
                </a:solidFill>
                <a:latin typeface="Arial Black"/>
                <a:cs typeface="Arial Black"/>
              </a:rPr>
              <a:t>Commencing:</a:t>
            </a:r>
            <a:r>
              <a:rPr sz="1300" spc="-10" dirty="0">
                <a:solidFill>
                  <a:srgbClr val="03223E"/>
                </a:solidFill>
                <a:latin typeface="Arial Black"/>
                <a:cs typeface="Arial Black"/>
              </a:rPr>
              <a:t> </a:t>
            </a:r>
            <a:r>
              <a:rPr sz="1300" dirty="0">
                <a:solidFill>
                  <a:srgbClr val="03223E"/>
                </a:solidFill>
                <a:latin typeface="Arial Black"/>
                <a:cs typeface="Arial Black"/>
              </a:rPr>
              <a:t>14/09,</a:t>
            </a:r>
            <a:r>
              <a:rPr sz="1300" spc="-15" dirty="0">
                <a:solidFill>
                  <a:srgbClr val="03223E"/>
                </a:solidFill>
                <a:latin typeface="Arial Black"/>
                <a:cs typeface="Arial Black"/>
              </a:rPr>
              <a:t> </a:t>
            </a:r>
            <a:r>
              <a:rPr sz="1300" dirty="0">
                <a:solidFill>
                  <a:srgbClr val="03223E"/>
                </a:solidFill>
                <a:latin typeface="Arial Black"/>
                <a:cs typeface="Arial Black"/>
              </a:rPr>
              <a:t>05/10,</a:t>
            </a:r>
            <a:r>
              <a:rPr sz="1300" spc="-10" dirty="0">
                <a:solidFill>
                  <a:srgbClr val="03223E"/>
                </a:solidFill>
                <a:latin typeface="Arial Black"/>
                <a:cs typeface="Arial Black"/>
              </a:rPr>
              <a:t> </a:t>
            </a:r>
            <a:r>
              <a:rPr sz="1300" spc="-114" dirty="0">
                <a:solidFill>
                  <a:srgbClr val="03223E"/>
                </a:solidFill>
                <a:latin typeface="Arial Black"/>
                <a:cs typeface="Arial Black"/>
              </a:rPr>
              <a:t>16/11,</a:t>
            </a:r>
            <a:r>
              <a:rPr sz="1300" spc="-15" dirty="0">
                <a:solidFill>
                  <a:srgbClr val="03223E"/>
                </a:solidFill>
                <a:latin typeface="Arial Black"/>
                <a:cs typeface="Arial Black"/>
              </a:rPr>
              <a:t> </a:t>
            </a:r>
            <a:r>
              <a:rPr sz="1300" spc="-10" dirty="0">
                <a:solidFill>
                  <a:srgbClr val="03223E"/>
                </a:solidFill>
                <a:latin typeface="Arial Black"/>
                <a:cs typeface="Arial Black"/>
              </a:rPr>
              <a:t>07/12</a:t>
            </a:r>
            <a:endParaRPr sz="130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285048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A7202BD751074E8DB584C3F09D6353" ma:contentTypeVersion="18" ma:contentTypeDescription="Create a new document." ma:contentTypeScope="" ma:versionID="7f4a6cca024704b30d83ded8a571209e">
  <xsd:schema xmlns:xsd="http://www.w3.org/2001/XMLSchema" xmlns:xs="http://www.w3.org/2001/XMLSchema" xmlns:p="http://schemas.microsoft.com/office/2006/metadata/properties" xmlns:ns2="6cbac316-bcee-4ca0-8703-70cb0f42c139" xmlns:ns3="56c04f1e-615c-4652-9e9a-2fa921e35a53" targetNamespace="http://schemas.microsoft.com/office/2006/metadata/properties" ma:root="true" ma:fieldsID="4fe190b85c6c107452e0a89ea407892b" ns2:_="" ns3:_="">
    <xsd:import namespace="6cbac316-bcee-4ca0-8703-70cb0f42c139"/>
    <xsd:import namespace="56c04f1e-615c-4652-9e9a-2fa921e35a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bac316-bcee-4ca0-8703-70cb0f42c1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1c919f5-f631-4f93-bec3-e00ef083d9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c04f1e-615c-4652-9e9a-2fa921e35a5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fb4c11e-7933-4a7c-b8c7-916f39f2a8dc}" ma:internalName="TaxCatchAll" ma:showField="CatchAllData" ma:web="56c04f1e-615c-4652-9e9a-2fa921e35a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bac316-bcee-4ca0-8703-70cb0f42c139">
      <Terms xmlns="http://schemas.microsoft.com/office/infopath/2007/PartnerControls"/>
    </lcf76f155ced4ddcb4097134ff3c332f>
    <TaxCatchAll xmlns="56c04f1e-615c-4652-9e9a-2fa921e35a53"/>
  </documentManagement>
</p:properties>
</file>

<file path=customXml/itemProps1.xml><?xml version="1.0" encoding="utf-8"?>
<ds:datastoreItem xmlns:ds="http://schemas.openxmlformats.org/officeDocument/2006/customXml" ds:itemID="{F4340E90-609A-4856-82D7-D04C602837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bac316-bcee-4ca0-8703-70cb0f42c139"/>
    <ds:schemaRef ds:uri="56c04f1e-615c-4652-9e9a-2fa921e35a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C9963AD-254C-49AF-A6E0-1FB1A7621C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C74309-54EF-4C90-82BA-C4698BB5D616}">
  <ds:schemaRefs>
    <ds:schemaRef ds:uri="http://purl.org/dc/elements/1.1/"/>
    <ds:schemaRef ds:uri="56c04f1e-615c-4652-9e9a-2fa921e35a53"/>
    <ds:schemaRef ds:uri="http://schemas.microsoft.com/office/2006/metadata/properties"/>
    <ds:schemaRef ds:uri="http://schemas.microsoft.com/office/2006/documentManagement/types"/>
    <ds:schemaRef ds:uri="6cbac316-bcee-4ca0-8703-70cb0f42c139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539</Words>
  <Application>Microsoft Office PowerPoint</Application>
  <PresentationFormat>Custom</PresentationFormat>
  <Paragraphs>136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Arial Black</vt:lpstr>
      <vt:lpstr>Times New Roman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Gibson (BHCET)</dc:creator>
  <cp:lastModifiedBy>Ali Lowson</cp:lastModifiedBy>
  <cp:revision>2</cp:revision>
  <dcterms:created xsi:type="dcterms:W3CDTF">2026-07-03T15:37:01Z</dcterms:created>
  <dcterms:modified xsi:type="dcterms:W3CDTF">2026-09-22T09:26:58Z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0x01010010A7202BD751074E8DB584C3F09D6353</vt:lpwstr>
  </property>
</Properties>
</file>