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3" r:id="rId3"/>
    <p:sldId id="264" r:id="rId4"/>
    <p:sldId id="258" r:id="rId5"/>
    <p:sldId id="261" r:id="rId6"/>
    <p:sldId id="262" r:id="rId7"/>
    <p:sldId id="257" r:id="rId8"/>
    <p:sldId id="259" r:id="rId9"/>
    <p:sldId id="265" r:id="rId10"/>
    <p:sldId id="289" r:id="rId11"/>
    <p:sldId id="276" r:id="rId12"/>
    <p:sldId id="267" r:id="rId13"/>
    <p:sldId id="260" r:id="rId14"/>
    <p:sldId id="285" r:id="rId15"/>
    <p:sldId id="279" r:id="rId16"/>
    <p:sldId id="273" r:id="rId17"/>
    <p:sldId id="280" r:id="rId18"/>
    <p:sldId id="282" r:id="rId19"/>
    <p:sldId id="287" r:id="rId20"/>
    <p:sldId id="268" r:id="rId21"/>
    <p:sldId id="269" r:id="rId22"/>
    <p:sldId id="270" r:id="rId23"/>
    <p:sldId id="288" r:id="rId24"/>
    <p:sldId id="271"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3" autoAdjust="0"/>
    <p:restoredTop sz="94660"/>
  </p:normalViewPr>
  <p:slideViewPr>
    <p:cSldViewPr snapToGrid="0">
      <p:cViewPr varScale="1">
        <p:scale>
          <a:sx n="72" d="100"/>
          <a:sy n="72" d="100"/>
        </p:scale>
        <p:origin x="4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49440C-AF78-43A5-9E40-4C8586DA94BF}" type="doc">
      <dgm:prSet loTypeId="urn:microsoft.com/office/officeart/2008/layout/AlternatingHexagons" loCatId="list" qsTypeId="urn:microsoft.com/office/officeart/2005/8/quickstyle/simple1" qsCatId="simple" csTypeId="urn:microsoft.com/office/officeart/2005/8/colors/accent2_4" csCatId="accent2" phldr="1"/>
      <dgm:spPr/>
      <dgm:t>
        <a:bodyPr/>
        <a:lstStyle/>
        <a:p>
          <a:endParaRPr lang="en-GB"/>
        </a:p>
      </dgm:t>
    </dgm:pt>
    <dgm:pt modelId="{9DC313D8-2B85-494E-AD55-037E1E271F73}">
      <dgm:prSet phldrT="[Text]" custT="1"/>
      <dgm:spPr/>
      <dgm:t>
        <a:bodyPr/>
        <a:lstStyle/>
        <a:p>
          <a:pPr>
            <a:buNone/>
          </a:pPr>
          <a:r>
            <a:rPr lang="en-GB" sz="900" b="1" dirty="0"/>
            <a:t>PRIME AREAS</a:t>
          </a:r>
        </a:p>
      </dgm:t>
    </dgm:pt>
    <dgm:pt modelId="{FBD8D176-D13D-4FE7-B0D3-F5BEE411A3BF}" type="parTrans" cxnId="{3EC431CC-CDBB-41F1-968A-852444B3DD6C}">
      <dgm:prSet/>
      <dgm:spPr/>
      <dgm:t>
        <a:bodyPr/>
        <a:lstStyle/>
        <a:p>
          <a:endParaRPr lang="en-GB"/>
        </a:p>
      </dgm:t>
    </dgm:pt>
    <dgm:pt modelId="{89D46561-5549-451B-9CA8-9F22A7D535C7}" type="sibTrans" cxnId="{3EC431CC-CDBB-41F1-968A-852444B3DD6C}">
      <dgm:prSet/>
      <dgm:spPr/>
      <dgm:t>
        <a:bodyPr/>
        <a:lstStyle/>
        <a:p>
          <a:endParaRPr lang="en-GB"/>
        </a:p>
      </dgm:t>
    </dgm:pt>
    <dgm:pt modelId="{4F3D738B-B8B2-400D-B94E-DFAEAD6FB75D}">
      <dgm:prSet custT="1"/>
      <dgm:spPr/>
      <dgm:t>
        <a:bodyPr/>
        <a:lstStyle/>
        <a:p>
          <a:pPr>
            <a:buNone/>
          </a:pPr>
          <a:r>
            <a:rPr lang="en-GB" sz="900" b="1" dirty="0"/>
            <a:t>Physical Development</a:t>
          </a:r>
        </a:p>
      </dgm:t>
    </dgm:pt>
    <dgm:pt modelId="{99A0A67B-A98F-4B98-8D1A-9F77AC800CD3}" type="parTrans" cxnId="{7F19862F-A732-4B6D-9D5B-BB340DF7E08B}">
      <dgm:prSet/>
      <dgm:spPr/>
      <dgm:t>
        <a:bodyPr/>
        <a:lstStyle/>
        <a:p>
          <a:endParaRPr lang="en-GB"/>
        </a:p>
      </dgm:t>
    </dgm:pt>
    <dgm:pt modelId="{0243A609-61E0-4DD5-90C6-534312DA95F0}" type="sibTrans" cxnId="{7F19862F-A732-4B6D-9D5B-BB340DF7E08B}">
      <dgm:prSet/>
      <dgm:spPr/>
      <dgm:t>
        <a:bodyPr/>
        <a:lstStyle/>
        <a:p>
          <a:endParaRPr lang="en-GB"/>
        </a:p>
      </dgm:t>
    </dgm:pt>
    <dgm:pt modelId="{22A6846C-6CA9-4839-8F07-AD4F73EB5F69}">
      <dgm:prSet custT="1"/>
      <dgm:spPr/>
      <dgm:t>
        <a:bodyPr/>
        <a:lstStyle/>
        <a:p>
          <a:pPr>
            <a:buNone/>
          </a:pPr>
          <a:r>
            <a:rPr lang="en-GB" sz="900" b="1" dirty="0"/>
            <a:t>Personal, Social and Emotional Development</a:t>
          </a:r>
        </a:p>
      </dgm:t>
    </dgm:pt>
    <dgm:pt modelId="{421ED98C-8F35-4662-AF73-E1068143037A}" type="parTrans" cxnId="{CB72D458-C8E9-4DDB-BE20-8F600C24DB3B}">
      <dgm:prSet/>
      <dgm:spPr/>
      <dgm:t>
        <a:bodyPr/>
        <a:lstStyle/>
        <a:p>
          <a:endParaRPr lang="en-GB"/>
        </a:p>
      </dgm:t>
    </dgm:pt>
    <dgm:pt modelId="{2840FA59-114D-46ED-A27B-7BE55979F93E}" type="sibTrans" cxnId="{CB72D458-C8E9-4DDB-BE20-8F600C24DB3B}">
      <dgm:prSet/>
      <dgm:spPr/>
      <dgm:t>
        <a:bodyPr/>
        <a:lstStyle/>
        <a:p>
          <a:endParaRPr lang="en-GB"/>
        </a:p>
      </dgm:t>
    </dgm:pt>
    <dgm:pt modelId="{C111BB54-548B-45DC-A71F-6EF105C921D4}">
      <dgm:prSet phldrT="[Text]" custT="1"/>
      <dgm:spPr/>
      <dgm:t>
        <a:bodyPr/>
        <a:lstStyle/>
        <a:p>
          <a:pPr>
            <a:buNone/>
          </a:pPr>
          <a:r>
            <a:rPr lang="en-GB" sz="900" b="1" dirty="0"/>
            <a:t>Communication and Language</a:t>
          </a:r>
        </a:p>
      </dgm:t>
    </dgm:pt>
    <dgm:pt modelId="{0EF26377-389F-4F99-B793-C60781BB215F}" type="parTrans" cxnId="{D6361FBB-E5EC-4E1D-BD30-62F859975245}">
      <dgm:prSet/>
      <dgm:spPr/>
      <dgm:t>
        <a:bodyPr/>
        <a:lstStyle/>
        <a:p>
          <a:endParaRPr lang="en-GB"/>
        </a:p>
      </dgm:t>
    </dgm:pt>
    <dgm:pt modelId="{71F645A0-0699-4DB2-B038-CDF73C465F71}" type="sibTrans" cxnId="{D6361FBB-E5EC-4E1D-BD30-62F859975245}">
      <dgm:prSet/>
      <dgm:spPr/>
      <dgm:t>
        <a:bodyPr/>
        <a:lstStyle/>
        <a:p>
          <a:endParaRPr lang="en-GB"/>
        </a:p>
      </dgm:t>
    </dgm:pt>
    <dgm:pt modelId="{72227267-2A59-48F6-9291-4FEDAEA655C8}" type="pres">
      <dgm:prSet presAssocID="{0349440C-AF78-43A5-9E40-4C8586DA94BF}" presName="Name0" presStyleCnt="0">
        <dgm:presLayoutVars>
          <dgm:chMax/>
          <dgm:chPref/>
          <dgm:dir/>
          <dgm:animLvl val="lvl"/>
        </dgm:presLayoutVars>
      </dgm:prSet>
      <dgm:spPr/>
    </dgm:pt>
    <dgm:pt modelId="{C022F305-CD71-4A57-B614-D1BAA3516E80}" type="pres">
      <dgm:prSet presAssocID="{9DC313D8-2B85-494E-AD55-037E1E271F73}" presName="composite" presStyleCnt="0"/>
      <dgm:spPr/>
    </dgm:pt>
    <dgm:pt modelId="{236A3267-DB0A-4F43-B845-8DC02AACC2FA}" type="pres">
      <dgm:prSet presAssocID="{9DC313D8-2B85-494E-AD55-037E1E271F73}" presName="Parent1" presStyleLbl="node1" presStyleIdx="0" presStyleCnt="8">
        <dgm:presLayoutVars>
          <dgm:chMax val="1"/>
          <dgm:chPref val="1"/>
          <dgm:bulletEnabled val="1"/>
        </dgm:presLayoutVars>
      </dgm:prSet>
      <dgm:spPr/>
    </dgm:pt>
    <dgm:pt modelId="{C7990711-7D0F-4DF9-A2A1-FE7151AC1348}" type="pres">
      <dgm:prSet presAssocID="{9DC313D8-2B85-494E-AD55-037E1E271F73}" presName="Childtext1" presStyleLbl="revTx" presStyleIdx="0" presStyleCnt="4">
        <dgm:presLayoutVars>
          <dgm:chMax val="0"/>
          <dgm:chPref val="0"/>
          <dgm:bulletEnabled val="1"/>
        </dgm:presLayoutVars>
      </dgm:prSet>
      <dgm:spPr/>
    </dgm:pt>
    <dgm:pt modelId="{4E8C4741-7B3F-4D52-A05B-35D4917F234B}" type="pres">
      <dgm:prSet presAssocID="{9DC313D8-2B85-494E-AD55-037E1E271F73}" presName="BalanceSpacing" presStyleCnt="0"/>
      <dgm:spPr/>
    </dgm:pt>
    <dgm:pt modelId="{B96681D5-8F35-4D9B-AB08-07B4BF9395DA}" type="pres">
      <dgm:prSet presAssocID="{9DC313D8-2B85-494E-AD55-037E1E271F73}" presName="BalanceSpacing1" presStyleCnt="0"/>
      <dgm:spPr/>
    </dgm:pt>
    <dgm:pt modelId="{96F52E90-B4E8-4555-933B-034062FC7E7C}" type="pres">
      <dgm:prSet presAssocID="{89D46561-5549-451B-9CA8-9F22A7D535C7}" presName="Accent1Text" presStyleLbl="node1" presStyleIdx="1" presStyleCnt="8"/>
      <dgm:spPr/>
    </dgm:pt>
    <dgm:pt modelId="{F56D962F-0550-48D5-B8AA-D8CDEC458024}" type="pres">
      <dgm:prSet presAssocID="{89D46561-5549-451B-9CA8-9F22A7D535C7}" presName="spaceBetweenRectangles" presStyleCnt="0"/>
      <dgm:spPr/>
    </dgm:pt>
    <dgm:pt modelId="{1E201648-4B9C-46C9-A107-6685DD9FEB17}" type="pres">
      <dgm:prSet presAssocID="{C111BB54-548B-45DC-A71F-6EF105C921D4}" presName="composite" presStyleCnt="0"/>
      <dgm:spPr/>
    </dgm:pt>
    <dgm:pt modelId="{27A40F83-0FAA-41FB-9267-A1AEDB29DA6F}" type="pres">
      <dgm:prSet presAssocID="{C111BB54-548B-45DC-A71F-6EF105C921D4}" presName="Parent1" presStyleLbl="node1" presStyleIdx="2" presStyleCnt="8">
        <dgm:presLayoutVars>
          <dgm:chMax val="1"/>
          <dgm:chPref val="1"/>
          <dgm:bulletEnabled val="1"/>
        </dgm:presLayoutVars>
      </dgm:prSet>
      <dgm:spPr/>
    </dgm:pt>
    <dgm:pt modelId="{C7FE66FF-B7DB-4D13-B2C7-3657B27C146B}" type="pres">
      <dgm:prSet presAssocID="{C111BB54-548B-45DC-A71F-6EF105C921D4}" presName="Childtext1" presStyleLbl="revTx" presStyleIdx="1" presStyleCnt="4">
        <dgm:presLayoutVars>
          <dgm:chMax val="0"/>
          <dgm:chPref val="0"/>
          <dgm:bulletEnabled val="1"/>
        </dgm:presLayoutVars>
      </dgm:prSet>
      <dgm:spPr/>
    </dgm:pt>
    <dgm:pt modelId="{6875AE45-1AE5-40DC-B282-0EC42BA1BDB5}" type="pres">
      <dgm:prSet presAssocID="{C111BB54-548B-45DC-A71F-6EF105C921D4}" presName="BalanceSpacing" presStyleCnt="0"/>
      <dgm:spPr/>
    </dgm:pt>
    <dgm:pt modelId="{EBDD9B9B-D5AD-4D4A-9036-422EC45A3332}" type="pres">
      <dgm:prSet presAssocID="{C111BB54-548B-45DC-A71F-6EF105C921D4}" presName="BalanceSpacing1" presStyleCnt="0"/>
      <dgm:spPr/>
    </dgm:pt>
    <dgm:pt modelId="{6D478575-E753-46AA-87F1-7F237404EBD9}" type="pres">
      <dgm:prSet presAssocID="{71F645A0-0699-4DB2-B038-CDF73C465F71}" presName="Accent1Text" presStyleLbl="node1" presStyleIdx="3" presStyleCnt="8"/>
      <dgm:spPr/>
    </dgm:pt>
    <dgm:pt modelId="{A675DF30-FE0B-4C1C-9E85-E946FF2583BE}" type="pres">
      <dgm:prSet presAssocID="{71F645A0-0699-4DB2-B038-CDF73C465F71}" presName="spaceBetweenRectangles" presStyleCnt="0"/>
      <dgm:spPr/>
    </dgm:pt>
    <dgm:pt modelId="{03952CF5-A65A-4F45-A4D9-E605FFCD141D}" type="pres">
      <dgm:prSet presAssocID="{4F3D738B-B8B2-400D-B94E-DFAEAD6FB75D}" presName="composite" presStyleCnt="0"/>
      <dgm:spPr/>
    </dgm:pt>
    <dgm:pt modelId="{C1ED971A-232D-4568-B752-2E4D22C20868}" type="pres">
      <dgm:prSet presAssocID="{4F3D738B-B8B2-400D-B94E-DFAEAD6FB75D}" presName="Parent1" presStyleLbl="node1" presStyleIdx="4" presStyleCnt="8">
        <dgm:presLayoutVars>
          <dgm:chMax val="1"/>
          <dgm:chPref val="1"/>
          <dgm:bulletEnabled val="1"/>
        </dgm:presLayoutVars>
      </dgm:prSet>
      <dgm:spPr/>
    </dgm:pt>
    <dgm:pt modelId="{8325FA99-EEC3-4473-BDD5-E60C170F5170}" type="pres">
      <dgm:prSet presAssocID="{4F3D738B-B8B2-400D-B94E-DFAEAD6FB75D}" presName="Childtext1" presStyleLbl="revTx" presStyleIdx="2" presStyleCnt="4">
        <dgm:presLayoutVars>
          <dgm:chMax val="0"/>
          <dgm:chPref val="0"/>
          <dgm:bulletEnabled val="1"/>
        </dgm:presLayoutVars>
      </dgm:prSet>
      <dgm:spPr/>
    </dgm:pt>
    <dgm:pt modelId="{CD88C922-C6BD-42BB-8AD2-6748BC6EF444}" type="pres">
      <dgm:prSet presAssocID="{4F3D738B-B8B2-400D-B94E-DFAEAD6FB75D}" presName="BalanceSpacing" presStyleCnt="0"/>
      <dgm:spPr/>
    </dgm:pt>
    <dgm:pt modelId="{C80657AC-3444-4488-9DEA-9B5104875D26}" type="pres">
      <dgm:prSet presAssocID="{4F3D738B-B8B2-400D-B94E-DFAEAD6FB75D}" presName="BalanceSpacing1" presStyleCnt="0"/>
      <dgm:spPr/>
    </dgm:pt>
    <dgm:pt modelId="{678DCD64-6AB0-4172-9FB4-DF9313BEE05C}" type="pres">
      <dgm:prSet presAssocID="{0243A609-61E0-4DD5-90C6-534312DA95F0}" presName="Accent1Text" presStyleLbl="node1" presStyleIdx="5" presStyleCnt="8"/>
      <dgm:spPr/>
    </dgm:pt>
    <dgm:pt modelId="{2E9F6D7C-A753-4C4B-95D2-BF279A337F00}" type="pres">
      <dgm:prSet presAssocID="{0243A609-61E0-4DD5-90C6-534312DA95F0}" presName="spaceBetweenRectangles" presStyleCnt="0"/>
      <dgm:spPr/>
    </dgm:pt>
    <dgm:pt modelId="{9589B1D7-8226-4BC3-BD9D-5A4A19E07A34}" type="pres">
      <dgm:prSet presAssocID="{22A6846C-6CA9-4839-8F07-AD4F73EB5F69}" presName="composite" presStyleCnt="0"/>
      <dgm:spPr/>
    </dgm:pt>
    <dgm:pt modelId="{1BC14499-7A3C-4B7E-9D3A-01BE8199F948}" type="pres">
      <dgm:prSet presAssocID="{22A6846C-6CA9-4839-8F07-AD4F73EB5F69}" presName="Parent1" presStyleLbl="node1" presStyleIdx="6" presStyleCnt="8">
        <dgm:presLayoutVars>
          <dgm:chMax val="1"/>
          <dgm:chPref val="1"/>
          <dgm:bulletEnabled val="1"/>
        </dgm:presLayoutVars>
      </dgm:prSet>
      <dgm:spPr/>
    </dgm:pt>
    <dgm:pt modelId="{B541A0EB-8C1C-49A1-A551-9871E1611CDF}" type="pres">
      <dgm:prSet presAssocID="{22A6846C-6CA9-4839-8F07-AD4F73EB5F69}" presName="Childtext1" presStyleLbl="revTx" presStyleIdx="3" presStyleCnt="4">
        <dgm:presLayoutVars>
          <dgm:chMax val="0"/>
          <dgm:chPref val="0"/>
          <dgm:bulletEnabled val="1"/>
        </dgm:presLayoutVars>
      </dgm:prSet>
      <dgm:spPr/>
    </dgm:pt>
    <dgm:pt modelId="{E8BE62D8-4476-46A2-B4BE-EF2CB2C59B03}" type="pres">
      <dgm:prSet presAssocID="{22A6846C-6CA9-4839-8F07-AD4F73EB5F69}" presName="BalanceSpacing" presStyleCnt="0"/>
      <dgm:spPr/>
    </dgm:pt>
    <dgm:pt modelId="{E9D97774-835E-4CA5-A1C8-7642CC47844D}" type="pres">
      <dgm:prSet presAssocID="{22A6846C-6CA9-4839-8F07-AD4F73EB5F69}" presName="BalanceSpacing1" presStyleCnt="0"/>
      <dgm:spPr/>
    </dgm:pt>
    <dgm:pt modelId="{FC794898-5BA8-4764-8EE4-F0BE6BDB0619}" type="pres">
      <dgm:prSet presAssocID="{2840FA59-114D-46ED-A27B-7BE55979F93E}" presName="Accent1Text" presStyleLbl="node1" presStyleIdx="7" presStyleCnt="8"/>
      <dgm:spPr/>
    </dgm:pt>
  </dgm:ptLst>
  <dgm:cxnLst>
    <dgm:cxn modelId="{8B84122D-D0AF-4193-B6DB-7F28D855101E}" type="presOf" srcId="{89D46561-5549-451B-9CA8-9F22A7D535C7}" destId="{96F52E90-B4E8-4555-933B-034062FC7E7C}" srcOrd="0" destOrd="0" presId="urn:microsoft.com/office/officeart/2008/layout/AlternatingHexagons"/>
    <dgm:cxn modelId="{7F19862F-A732-4B6D-9D5B-BB340DF7E08B}" srcId="{0349440C-AF78-43A5-9E40-4C8586DA94BF}" destId="{4F3D738B-B8B2-400D-B94E-DFAEAD6FB75D}" srcOrd="2" destOrd="0" parTransId="{99A0A67B-A98F-4B98-8D1A-9F77AC800CD3}" sibTransId="{0243A609-61E0-4DD5-90C6-534312DA95F0}"/>
    <dgm:cxn modelId="{9D161734-DB33-4DD2-9846-C1A4AD201396}" type="presOf" srcId="{9DC313D8-2B85-494E-AD55-037E1E271F73}" destId="{236A3267-DB0A-4F43-B845-8DC02AACC2FA}" srcOrd="0" destOrd="0" presId="urn:microsoft.com/office/officeart/2008/layout/AlternatingHexagons"/>
    <dgm:cxn modelId="{89DC3C57-253D-445A-A904-43FB4AD57782}" type="presOf" srcId="{0243A609-61E0-4DD5-90C6-534312DA95F0}" destId="{678DCD64-6AB0-4172-9FB4-DF9313BEE05C}" srcOrd="0" destOrd="0" presId="urn:microsoft.com/office/officeart/2008/layout/AlternatingHexagons"/>
    <dgm:cxn modelId="{CB72D458-C8E9-4DDB-BE20-8F600C24DB3B}" srcId="{0349440C-AF78-43A5-9E40-4C8586DA94BF}" destId="{22A6846C-6CA9-4839-8F07-AD4F73EB5F69}" srcOrd="3" destOrd="0" parTransId="{421ED98C-8F35-4662-AF73-E1068143037A}" sibTransId="{2840FA59-114D-46ED-A27B-7BE55979F93E}"/>
    <dgm:cxn modelId="{A0DF565A-569D-48C3-864E-3EA769F6A1EA}" type="presOf" srcId="{71F645A0-0699-4DB2-B038-CDF73C465F71}" destId="{6D478575-E753-46AA-87F1-7F237404EBD9}" srcOrd="0" destOrd="0" presId="urn:microsoft.com/office/officeart/2008/layout/AlternatingHexagons"/>
    <dgm:cxn modelId="{C8672AA9-6ACC-42EB-B391-6BC8A11911EE}" type="presOf" srcId="{C111BB54-548B-45DC-A71F-6EF105C921D4}" destId="{27A40F83-0FAA-41FB-9267-A1AEDB29DA6F}" srcOrd="0" destOrd="0" presId="urn:microsoft.com/office/officeart/2008/layout/AlternatingHexagons"/>
    <dgm:cxn modelId="{D6361FBB-E5EC-4E1D-BD30-62F859975245}" srcId="{0349440C-AF78-43A5-9E40-4C8586DA94BF}" destId="{C111BB54-548B-45DC-A71F-6EF105C921D4}" srcOrd="1" destOrd="0" parTransId="{0EF26377-389F-4F99-B793-C60781BB215F}" sibTransId="{71F645A0-0699-4DB2-B038-CDF73C465F71}"/>
    <dgm:cxn modelId="{610363C8-8BB7-42C7-AF41-849AA06176A3}" type="presOf" srcId="{4F3D738B-B8B2-400D-B94E-DFAEAD6FB75D}" destId="{C1ED971A-232D-4568-B752-2E4D22C20868}" srcOrd="0" destOrd="0" presId="urn:microsoft.com/office/officeart/2008/layout/AlternatingHexagons"/>
    <dgm:cxn modelId="{3EC431CC-CDBB-41F1-968A-852444B3DD6C}" srcId="{0349440C-AF78-43A5-9E40-4C8586DA94BF}" destId="{9DC313D8-2B85-494E-AD55-037E1E271F73}" srcOrd="0" destOrd="0" parTransId="{FBD8D176-D13D-4FE7-B0D3-F5BEE411A3BF}" sibTransId="{89D46561-5549-451B-9CA8-9F22A7D535C7}"/>
    <dgm:cxn modelId="{734671D0-A960-47D1-9FBC-DC45E40D09F6}" type="presOf" srcId="{22A6846C-6CA9-4839-8F07-AD4F73EB5F69}" destId="{1BC14499-7A3C-4B7E-9D3A-01BE8199F948}" srcOrd="0" destOrd="0" presId="urn:microsoft.com/office/officeart/2008/layout/AlternatingHexagons"/>
    <dgm:cxn modelId="{9355FBD0-FB86-4271-A9C2-46F920FC3BF6}" type="presOf" srcId="{0349440C-AF78-43A5-9E40-4C8586DA94BF}" destId="{72227267-2A59-48F6-9291-4FEDAEA655C8}" srcOrd="0" destOrd="0" presId="urn:microsoft.com/office/officeart/2008/layout/AlternatingHexagons"/>
    <dgm:cxn modelId="{128604E9-55A7-4120-8569-3FA42277A80B}" type="presOf" srcId="{2840FA59-114D-46ED-A27B-7BE55979F93E}" destId="{FC794898-5BA8-4764-8EE4-F0BE6BDB0619}" srcOrd="0" destOrd="0" presId="urn:microsoft.com/office/officeart/2008/layout/AlternatingHexagons"/>
    <dgm:cxn modelId="{9239152F-7606-4F27-859F-A372E48AD6D5}" type="presParOf" srcId="{72227267-2A59-48F6-9291-4FEDAEA655C8}" destId="{C022F305-CD71-4A57-B614-D1BAA3516E80}" srcOrd="0" destOrd="0" presId="urn:microsoft.com/office/officeart/2008/layout/AlternatingHexagons"/>
    <dgm:cxn modelId="{20E6162A-9EA2-4A85-8979-03DD42E4C96B}" type="presParOf" srcId="{C022F305-CD71-4A57-B614-D1BAA3516E80}" destId="{236A3267-DB0A-4F43-B845-8DC02AACC2FA}" srcOrd="0" destOrd="0" presId="urn:microsoft.com/office/officeart/2008/layout/AlternatingHexagons"/>
    <dgm:cxn modelId="{E2124ED6-1611-4964-81D3-EF520241E2CB}" type="presParOf" srcId="{C022F305-CD71-4A57-B614-D1BAA3516E80}" destId="{C7990711-7D0F-4DF9-A2A1-FE7151AC1348}" srcOrd="1" destOrd="0" presId="urn:microsoft.com/office/officeart/2008/layout/AlternatingHexagons"/>
    <dgm:cxn modelId="{EAD40212-0554-4C6F-9B61-BFAC0979AC02}" type="presParOf" srcId="{C022F305-CD71-4A57-B614-D1BAA3516E80}" destId="{4E8C4741-7B3F-4D52-A05B-35D4917F234B}" srcOrd="2" destOrd="0" presId="urn:microsoft.com/office/officeart/2008/layout/AlternatingHexagons"/>
    <dgm:cxn modelId="{7B0A263B-6907-4D34-8089-AA44EEC8734F}" type="presParOf" srcId="{C022F305-CD71-4A57-B614-D1BAA3516E80}" destId="{B96681D5-8F35-4D9B-AB08-07B4BF9395DA}" srcOrd="3" destOrd="0" presId="urn:microsoft.com/office/officeart/2008/layout/AlternatingHexagons"/>
    <dgm:cxn modelId="{04505135-5E38-469E-A742-F9632291975A}" type="presParOf" srcId="{C022F305-CD71-4A57-B614-D1BAA3516E80}" destId="{96F52E90-B4E8-4555-933B-034062FC7E7C}" srcOrd="4" destOrd="0" presId="urn:microsoft.com/office/officeart/2008/layout/AlternatingHexagons"/>
    <dgm:cxn modelId="{DB412AC1-5B3A-4FB0-B915-5AE870DCAA85}" type="presParOf" srcId="{72227267-2A59-48F6-9291-4FEDAEA655C8}" destId="{F56D962F-0550-48D5-B8AA-D8CDEC458024}" srcOrd="1" destOrd="0" presId="urn:microsoft.com/office/officeart/2008/layout/AlternatingHexagons"/>
    <dgm:cxn modelId="{91EECB8E-F5E9-4E06-8D16-B7A1C8BB17C5}" type="presParOf" srcId="{72227267-2A59-48F6-9291-4FEDAEA655C8}" destId="{1E201648-4B9C-46C9-A107-6685DD9FEB17}" srcOrd="2" destOrd="0" presId="urn:microsoft.com/office/officeart/2008/layout/AlternatingHexagons"/>
    <dgm:cxn modelId="{868C6B0B-7050-4824-BB80-C23834EDDE2D}" type="presParOf" srcId="{1E201648-4B9C-46C9-A107-6685DD9FEB17}" destId="{27A40F83-0FAA-41FB-9267-A1AEDB29DA6F}" srcOrd="0" destOrd="0" presId="urn:microsoft.com/office/officeart/2008/layout/AlternatingHexagons"/>
    <dgm:cxn modelId="{7DDF32CC-D209-4AD1-95F8-495541830A36}" type="presParOf" srcId="{1E201648-4B9C-46C9-A107-6685DD9FEB17}" destId="{C7FE66FF-B7DB-4D13-B2C7-3657B27C146B}" srcOrd="1" destOrd="0" presId="urn:microsoft.com/office/officeart/2008/layout/AlternatingHexagons"/>
    <dgm:cxn modelId="{E2C7E495-7E0A-4D73-A121-FADD93B7B84C}" type="presParOf" srcId="{1E201648-4B9C-46C9-A107-6685DD9FEB17}" destId="{6875AE45-1AE5-40DC-B282-0EC42BA1BDB5}" srcOrd="2" destOrd="0" presId="urn:microsoft.com/office/officeart/2008/layout/AlternatingHexagons"/>
    <dgm:cxn modelId="{FAE64B3F-D851-4A2E-A8F2-1617D802EDF6}" type="presParOf" srcId="{1E201648-4B9C-46C9-A107-6685DD9FEB17}" destId="{EBDD9B9B-D5AD-4D4A-9036-422EC45A3332}" srcOrd="3" destOrd="0" presId="urn:microsoft.com/office/officeart/2008/layout/AlternatingHexagons"/>
    <dgm:cxn modelId="{CEF3E1E4-6512-429B-A614-7D879925A25B}" type="presParOf" srcId="{1E201648-4B9C-46C9-A107-6685DD9FEB17}" destId="{6D478575-E753-46AA-87F1-7F237404EBD9}" srcOrd="4" destOrd="0" presId="urn:microsoft.com/office/officeart/2008/layout/AlternatingHexagons"/>
    <dgm:cxn modelId="{AC32E1E9-2C49-49A4-BBA0-4F895F7E0A14}" type="presParOf" srcId="{72227267-2A59-48F6-9291-4FEDAEA655C8}" destId="{A675DF30-FE0B-4C1C-9E85-E946FF2583BE}" srcOrd="3" destOrd="0" presId="urn:microsoft.com/office/officeart/2008/layout/AlternatingHexagons"/>
    <dgm:cxn modelId="{B5EEF6D1-B7B5-434C-A045-B5FDFFBCA402}" type="presParOf" srcId="{72227267-2A59-48F6-9291-4FEDAEA655C8}" destId="{03952CF5-A65A-4F45-A4D9-E605FFCD141D}" srcOrd="4" destOrd="0" presId="urn:microsoft.com/office/officeart/2008/layout/AlternatingHexagons"/>
    <dgm:cxn modelId="{D800E443-B076-4183-930C-CE647B08CB18}" type="presParOf" srcId="{03952CF5-A65A-4F45-A4D9-E605FFCD141D}" destId="{C1ED971A-232D-4568-B752-2E4D22C20868}" srcOrd="0" destOrd="0" presId="urn:microsoft.com/office/officeart/2008/layout/AlternatingHexagons"/>
    <dgm:cxn modelId="{41D0B662-30EB-42F6-A252-88E8E0180FAA}" type="presParOf" srcId="{03952CF5-A65A-4F45-A4D9-E605FFCD141D}" destId="{8325FA99-EEC3-4473-BDD5-E60C170F5170}" srcOrd="1" destOrd="0" presId="urn:microsoft.com/office/officeart/2008/layout/AlternatingHexagons"/>
    <dgm:cxn modelId="{0F17F92D-B175-46DB-873C-499A3A8096F1}" type="presParOf" srcId="{03952CF5-A65A-4F45-A4D9-E605FFCD141D}" destId="{CD88C922-C6BD-42BB-8AD2-6748BC6EF444}" srcOrd="2" destOrd="0" presId="urn:microsoft.com/office/officeart/2008/layout/AlternatingHexagons"/>
    <dgm:cxn modelId="{7F3D72EC-0A46-4E54-8A1D-A549CA8A14A9}" type="presParOf" srcId="{03952CF5-A65A-4F45-A4D9-E605FFCD141D}" destId="{C80657AC-3444-4488-9DEA-9B5104875D26}" srcOrd="3" destOrd="0" presId="urn:microsoft.com/office/officeart/2008/layout/AlternatingHexagons"/>
    <dgm:cxn modelId="{F2B39757-0F79-4E94-A0B1-C98AC01B4B43}" type="presParOf" srcId="{03952CF5-A65A-4F45-A4D9-E605FFCD141D}" destId="{678DCD64-6AB0-4172-9FB4-DF9313BEE05C}" srcOrd="4" destOrd="0" presId="urn:microsoft.com/office/officeart/2008/layout/AlternatingHexagons"/>
    <dgm:cxn modelId="{4F13BB90-F5A1-4D98-AC5E-61CEE21694C7}" type="presParOf" srcId="{72227267-2A59-48F6-9291-4FEDAEA655C8}" destId="{2E9F6D7C-A753-4C4B-95D2-BF279A337F00}" srcOrd="5" destOrd="0" presId="urn:microsoft.com/office/officeart/2008/layout/AlternatingHexagons"/>
    <dgm:cxn modelId="{337C668A-6E2D-4968-A2B1-D662E7C4E93A}" type="presParOf" srcId="{72227267-2A59-48F6-9291-4FEDAEA655C8}" destId="{9589B1D7-8226-4BC3-BD9D-5A4A19E07A34}" srcOrd="6" destOrd="0" presId="urn:microsoft.com/office/officeart/2008/layout/AlternatingHexagons"/>
    <dgm:cxn modelId="{0FD49A00-EA2C-437D-B0B9-04719CB8AA6E}" type="presParOf" srcId="{9589B1D7-8226-4BC3-BD9D-5A4A19E07A34}" destId="{1BC14499-7A3C-4B7E-9D3A-01BE8199F948}" srcOrd="0" destOrd="0" presId="urn:microsoft.com/office/officeart/2008/layout/AlternatingHexagons"/>
    <dgm:cxn modelId="{1675FBE1-AB09-4C6F-B68A-73607DCCD582}" type="presParOf" srcId="{9589B1D7-8226-4BC3-BD9D-5A4A19E07A34}" destId="{B541A0EB-8C1C-49A1-A551-9871E1611CDF}" srcOrd="1" destOrd="0" presId="urn:microsoft.com/office/officeart/2008/layout/AlternatingHexagons"/>
    <dgm:cxn modelId="{4565C02C-D89F-4694-95DA-C2A478376B2D}" type="presParOf" srcId="{9589B1D7-8226-4BC3-BD9D-5A4A19E07A34}" destId="{E8BE62D8-4476-46A2-B4BE-EF2CB2C59B03}" srcOrd="2" destOrd="0" presId="urn:microsoft.com/office/officeart/2008/layout/AlternatingHexagons"/>
    <dgm:cxn modelId="{4EADFC3A-F847-4F88-B52F-0ABEBDBC1991}" type="presParOf" srcId="{9589B1D7-8226-4BC3-BD9D-5A4A19E07A34}" destId="{E9D97774-835E-4CA5-A1C8-7642CC47844D}" srcOrd="3" destOrd="0" presId="urn:microsoft.com/office/officeart/2008/layout/AlternatingHexagons"/>
    <dgm:cxn modelId="{57E1FCD3-9274-49F7-9DFB-3A77DB998904}" type="presParOf" srcId="{9589B1D7-8226-4BC3-BD9D-5A4A19E07A34}" destId="{FC794898-5BA8-4764-8EE4-F0BE6BDB0619}"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CE414E1-B4D1-4D0B-9D33-9E0AB6EAF7D0}" type="doc">
      <dgm:prSet loTypeId="urn:microsoft.com/office/officeart/2008/layout/AlternatingHexagons" loCatId="list" qsTypeId="urn:microsoft.com/office/officeart/2005/8/quickstyle/simple1" qsCatId="simple" csTypeId="urn:microsoft.com/office/officeart/2005/8/colors/accent3_4" csCatId="accent3" phldr="1"/>
      <dgm:spPr/>
      <dgm:t>
        <a:bodyPr/>
        <a:lstStyle/>
        <a:p>
          <a:endParaRPr lang="en-GB"/>
        </a:p>
      </dgm:t>
    </dgm:pt>
    <dgm:pt modelId="{58FF73CA-0CC3-403F-B50C-BB60134ACB56}">
      <dgm:prSet phldrT="[Text]" custT="1"/>
      <dgm:spPr/>
      <dgm:t>
        <a:bodyPr/>
        <a:lstStyle/>
        <a:p>
          <a:r>
            <a:rPr lang="en-GB" sz="900" b="1" dirty="0"/>
            <a:t>SPECIFIC AREAS</a:t>
          </a:r>
        </a:p>
      </dgm:t>
    </dgm:pt>
    <dgm:pt modelId="{5819E04C-D120-41DB-9122-44000D4B24F0}" type="parTrans" cxnId="{9CDACE1E-48EC-487D-94BC-E8589559F80F}">
      <dgm:prSet/>
      <dgm:spPr/>
      <dgm:t>
        <a:bodyPr/>
        <a:lstStyle/>
        <a:p>
          <a:endParaRPr lang="en-GB"/>
        </a:p>
      </dgm:t>
    </dgm:pt>
    <dgm:pt modelId="{1F2F43B0-4B2D-4911-8B77-1EEC42F04790}" type="sibTrans" cxnId="{9CDACE1E-48EC-487D-94BC-E8589559F80F}">
      <dgm:prSet/>
      <dgm:spPr/>
      <dgm:t>
        <a:bodyPr/>
        <a:lstStyle/>
        <a:p>
          <a:endParaRPr lang="en-GB"/>
        </a:p>
      </dgm:t>
    </dgm:pt>
    <dgm:pt modelId="{A0C91C69-C7C7-492C-8D6A-61496C3E4E73}">
      <dgm:prSet custT="1"/>
      <dgm:spPr/>
      <dgm:t>
        <a:bodyPr/>
        <a:lstStyle/>
        <a:p>
          <a:pPr>
            <a:buNone/>
          </a:pPr>
          <a:r>
            <a:rPr lang="en-GB" sz="900" b="1" dirty="0"/>
            <a:t>Mathematics</a:t>
          </a:r>
        </a:p>
      </dgm:t>
    </dgm:pt>
    <dgm:pt modelId="{542C1093-B219-4FAD-BBCB-89D625F38226}" type="parTrans" cxnId="{24003F0E-2D0A-4919-BB91-0B764E005205}">
      <dgm:prSet/>
      <dgm:spPr/>
      <dgm:t>
        <a:bodyPr/>
        <a:lstStyle/>
        <a:p>
          <a:endParaRPr lang="en-GB"/>
        </a:p>
      </dgm:t>
    </dgm:pt>
    <dgm:pt modelId="{1B5D12D1-796F-4667-AE29-DA5BB20194A1}" type="sibTrans" cxnId="{24003F0E-2D0A-4919-BB91-0B764E005205}">
      <dgm:prSet/>
      <dgm:spPr/>
      <dgm:t>
        <a:bodyPr/>
        <a:lstStyle/>
        <a:p>
          <a:endParaRPr lang="en-GB"/>
        </a:p>
      </dgm:t>
    </dgm:pt>
    <dgm:pt modelId="{279C0CF4-F2C3-4767-B9A8-99BC03AD9840}">
      <dgm:prSet custT="1"/>
      <dgm:spPr/>
      <dgm:t>
        <a:bodyPr/>
        <a:lstStyle/>
        <a:p>
          <a:pPr>
            <a:buNone/>
          </a:pPr>
          <a:r>
            <a:rPr lang="en-GB" sz="900" b="1" dirty="0"/>
            <a:t>Understanding the World</a:t>
          </a:r>
        </a:p>
      </dgm:t>
    </dgm:pt>
    <dgm:pt modelId="{59E27952-56EB-42DA-AB04-2FF55A48724B}" type="parTrans" cxnId="{89AE062A-78C1-4E86-84DF-7ED7B375D950}">
      <dgm:prSet/>
      <dgm:spPr/>
      <dgm:t>
        <a:bodyPr/>
        <a:lstStyle/>
        <a:p>
          <a:endParaRPr lang="en-GB"/>
        </a:p>
      </dgm:t>
    </dgm:pt>
    <dgm:pt modelId="{8558B616-4942-40C5-BC5B-187D9D9062FB}" type="sibTrans" cxnId="{89AE062A-78C1-4E86-84DF-7ED7B375D950}">
      <dgm:prSet/>
      <dgm:spPr/>
      <dgm:t>
        <a:bodyPr/>
        <a:lstStyle/>
        <a:p>
          <a:endParaRPr lang="en-GB"/>
        </a:p>
      </dgm:t>
    </dgm:pt>
    <dgm:pt modelId="{97E55545-214F-48FA-A7E8-5A195BE93E14}">
      <dgm:prSet custT="1"/>
      <dgm:spPr/>
      <dgm:t>
        <a:bodyPr/>
        <a:lstStyle/>
        <a:p>
          <a:pPr>
            <a:buNone/>
          </a:pPr>
          <a:r>
            <a:rPr lang="en-GB" sz="900" b="1" dirty="0"/>
            <a:t>Expressive Arts and Design</a:t>
          </a:r>
        </a:p>
      </dgm:t>
    </dgm:pt>
    <dgm:pt modelId="{0087AF26-4391-4AEF-9E00-6004FD8086F4}" type="parTrans" cxnId="{608DEEE7-4131-4F1C-BF10-7D1C994FCA8C}">
      <dgm:prSet/>
      <dgm:spPr/>
      <dgm:t>
        <a:bodyPr/>
        <a:lstStyle/>
        <a:p>
          <a:endParaRPr lang="en-GB"/>
        </a:p>
      </dgm:t>
    </dgm:pt>
    <dgm:pt modelId="{E1DA8651-AF2C-4149-A381-CF1FC365FD3B}" type="sibTrans" cxnId="{608DEEE7-4131-4F1C-BF10-7D1C994FCA8C}">
      <dgm:prSet/>
      <dgm:spPr/>
      <dgm:t>
        <a:bodyPr/>
        <a:lstStyle/>
        <a:p>
          <a:endParaRPr lang="en-GB"/>
        </a:p>
      </dgm:t>
    </dgm:pt>
    <dgm:pt modelId="{B6C797CC-4E9A-4FFF-AB9B-C2E3FB1CBEDD}">
      <dgm:prSet custT="1"/>
      <dgm:spPr/>
      <dgm:t>
        <a:bodyPr/>
        <a:lstStyle/>
        <a:p>
          <a:pPr>
            <a:buNone/>
          </a:pPr>
          <a:r>
            <a:rPr lang="en-GB" sz="900" b="1" dirty="0"/>
            <a:t>Literacy</a:t>
          </a:r>
        </a:p>
      </dgm:t>
    </dgm:pt>
    <dgm:pt modelId="{82A88BBD-D554-4636-9C07-81FB907F9657}" type="parTrans" cxnId="{0672B289-DE47-4BB2-909C-294C90DA1FC5}">
      <dgm:prSet/>
      <dgm:spPr/>
      <dgm:t>
        <a:bodyPr/>
        <a:lstStyle/>
        <a:p>
          <a:endParaRPr lang="en-GB"/>
        </a:p>
      </dgm:t>
    </dgm:pt>
    <dgm:pt modelId="{07701DF9-E3CD-4818-9169-BB93B227A290}" type="sibTrans" cxnId="{0672B289-DE47-4BB2-909C-294C90DA1FC5}">
      <dgm:prSet/>
      <dgm:spPr/>
      <dgm:t>
        <a:bodyPr/>
        <a:lstStyle/>
        <a:p>
          <a:endParaRPr lang="en-GB"/>
        </a:p>
      </dgm:t>
    </dgm:pt>
    <dgm:pt modelId="{486A1FAC-9F83-4C2F-906A-4C1B29869F26}" type="pres">
      <dgm:prSet presAssocID="{5CE414E1-B4D1-4D0B-9D33-9E0AB6EAF7D0}" presName="Name0" presStyleCnt="0">
        <dgm:presLayoutVars>
          <dgm:chMax/>
          <dgm:chPref/>
          <dgm:dir/>
          <dgm:animLvl val="lvl"/>
        </dgm:presLayoutVars>
      </dgm:prSet>
      <dgm:spPr/>
    </dgm:pt>
    <dgm:pt modelId="{53432C45-3973-49C1-9ABB-1EC33306BC6E}" type="pres">
      <dgm:prSet presAssocID="{58FF73CA-0CC3-403F-B50C-BB60134ACB56}" presName="composite" presStyleCnt="0"/>
      <dgm:spPr/>
    </dgm:pt>
    <dgm:pt modelId="{985533A9-B944-425D-9976-2D4FD1E1A4CC}" type="pres">
      <dgm:prSet presAssocID="{58FF73CA-0CC3-403F-B50C-BB60134ACB56}" presName="Parent1" presStyleLbl="node1" presStyleIdx="0" presStyleCnt="10">
        <dgm:presLayoutVars>
          <dgm:chMax val="1"/>
          <dgm:chPref val="1"/>
          <dgm:bulletEnabled val="1"/>
        </dgm:presLayoutVars>
      </dgm:prSet>
      <dgm:spPr/>
    </dgm:pt>
    <dgm:pt modelId="{C9FF55DF-037E-42DE-9ABE-77E13D61B243}" type="pres">
      <dgm:prSet presAssocID="{58FF73CA-0CC3-403F-B50C-BB60134ACB56}" presName="Childtext1" presStyleLbl="revTx" presStyleIdx="0" presStyleCnt="5">
        <dgm:presLayoutVars>
          <dgm:chMax val="0"/>
          <dgm:chPref val="0"/>
          <dgm:bulletEnabled val="1"/>
        </dgm:presLayoutVars>
      </dgm:prSet>
      <dgm:spPr/>
    </dgm:pt>
    <dgm:pt modelId="{F8B364F1-7F37-46E0-9D30-29AF71A13D88}" type="pres">
      <dgm:prSet presAssocID="{58FF73CA-0CC3-403F-B50C-BB60134ACB56}" presName="BalanceSpacing" presStyleCnt="0"/>
      <dgm:spPr/>
    </dgm:pt>
    <dgm:pt modelId="{89F5CCA6-8B28-46FB-802C-088CDC88C583}" type="pres">
      <dgm:prSet presAssocID="{58FF73CA-0CC3-403F-B50C-BB60134ACB56}" presName="BalanceSpacing1" presStyleCnt="0"/>
      <dgm:spPr/>
    </dgm:pt>
    <dgm:pt modelId="{3460959A-4036-4225-A7AB-CC05E3E672DA}" type="pres">
      <dgm:prSet presAssocID="{1F2F43B0-4B2D-4911-8B77-1EEC42F04790}" presName="Accent1Text" presStyleLbl="node1" presStyleIdx="1" presStyleCnt="10"/>
      <dgm:spPr/>
    </dgm:pt>
    <dgm:pt modelId="{409F315A-098C-431E-BCC3-C750178C8D3B}" type="pres">
      <dgm:prSet presAssocID="{1F2F43B0-4B2D-4911-8B77-1EEC42F04790}" presName="spaceBetweenRectangles" presStyleCnt="0"/>
      <dgm:spPr/>
    </dgm:pt>
    <dgm:pt modelId="{C323B0A9-545F-4E60-9AC5-54CA92897A61}" type="pres">
      <dgm:prSet presAssocID="{B6C797CC-4E9A-4FFF-AB9B-C2E3FB1CBEDD}" presName="composite" presStyleCnt="0"/>
      <dgm:spPr/>
    </dgm:pt>
    <dgm:pt modelId="{B5120C68-4911-42FA-BDD3-6351C78B09DE}" type="pres">
      <dgm:prSet presAssocID="{B6C797CC-4E9A-4FFF-AB9B-C2E3FB1CBEDD}" presName="Parent1" presStyleLbl="node1" presStyleIdx="2" presStyleCnt="10">
        <dgm:presLayoutVars>
          <dgm:chMax val="1"/>
          <dgm:chPref val="1"/>
          <dgm:bulletEnabled val="1"/>
        </dgm:presLayoutVars>
      </dgm:prSet>
      <dgm:spPr/>
    </dgm:pt>
    <dgm:pt modelId="{95B10859-CA23-464A-A16E-ED0B2E4FDFB3}" type="pres">
      <dgm:prSet presAssocID="{B6C797CC-4E9A-4FFF-AB9B-C2E3FB1CBEDD}" presName="Childtext1" presStyleLbl="revTx" presStyleIdx="1" presStyleCnt="5">
        <dgm:presLayoutVars>
          <dgm:chMax val="0"/>
          <dgm:chPref val="0"/>
          <dgm:bulletEnabled val="1"/>
        </dgm:presLayoutVars>
      </dgm:prSet>
      <dgm:spPr/>
    </dgm:pt>
    <dgm:pt modelId="{39DB50ED-7FA0-4131-9049-F647FF48DB36}" type="pres">
      <dgm:prSet presAssocID="{B6C797CC-4E9A-4FFF-AB9B-C2E3FB1CBEDD}" presName="BalanceSpacing" presStyleCnt="0"/>
      <dgm:spPr/>
    </dgm:pt>
    <dgm:pt modelId="{E8CF1E76-B2E8-4C84-93C3-E255F3FC8627}" type="pres">
      <dgm:prSet presAssocID="{B6C797CC-4E9A-4FFF-AB9B-C2E3FB1CBEDD}" presName="BalanceSpacing1" presStyleCnt="0"/>
      <dgm:spPr/>
    </dgm:pt>
    <dgm:pt modelId="{696098C0-3AD9-4394-BADC-D21016A41E58}" type="pres">
      <dgm:prSet presAssocID="{07701DF9-E3CD-4818-9169-BB93B227A290}" presName="Accent1Text" presStyleLbl="node1" presStyleIdx="3" presStyleCnt="10"/>
      <dgm:spPr/>
    </dgm:pt>
    <dgm:pt modelId="{72FA0104-728F-4EBE-9741-4FFBE2BFFA12}" type="pres">
      <dgm:prSet presAssocID="{07701DF9-E3CD-4818-9169-BB93B227A290}" presName="spaceBetweenRectangles" presStyleCnt="0"/>
      <dgm:spPr/>
    </dgm:pt>
    <dgm:pt modelId="{CB9FDC4F-8FB0-4E6E-8B9B-B25BB1A90084}" type="pres">
      <dgm:prSet presAssocID="{A0C91C69-C7C7-492C-8D6A-61496C3E4E73}" presName="composite" presStyleCnt="0"/>
      <dgm:spPr/>
    </dgm:pt>
    <dgm:pt modelId="{A19CBA0E-CC66-47E2-BDAF-A04DB84BCD61}" type="pres">
      <dgm:prSet presAssocID="{A0C91C69-C7C7-492C-8D6A-61496C3E4E73}" presName="Parent1" presStyleLbl="node1" presStyleIdx="4" presStyleCnt="10">
        <dgm:presLayoutVars>
          <dgm:chMax val="1"/>
          <dgm:chPref val="1"/>
          <dgm:bulletEnabled val="1"/>
        </dgm:presLayoutVars>
      </dgm:prSet>
      <dgm:spPr/>
    </dgm:pt>
    <dgm:pt modelId="{F0EF28C6-89FE-4C7A-934F-AE87D7547B0A}" type="pres">
      <dgm:prSet presAssocID="{A0C91C69-C7C7-492C-8D6A-61496C3E4E73}" presName="Childtext1" presStyleLbl="revTx" presStyleIdx="2" presStyleCnt="5">
        <dgm:presLayoutVars>
          <dgm:chMax val="0"/>
          <dgm:chPref val="0"/>
          <dgm:bulletEnabled val="1"/>
        </dgm:presLayoutVars>
      </dgm:prSet>
      <dgm:spPr/>
    </dgm:pt>
    <dgm:pt modelId="{9767CB20-2BC4-45C0-B093-FA8C3808F8DD}" type="pres">
      <dgm:prSet presAssocID="{A0C91C69-C7C7-492C-8D6A-61496C3E4E73}" presName="BalanceSpacing" presStyleCnt="0"/>
      <dgm:spPr/>
    </dgm:pt>
    <dgm:pt modelId="{D28CC1F5-1CB2-42C7-8676-06CF5F80EC31}" type="pres">
      <dgm:prSet presAssocID="{A0C91C69-C7C7-492C-8D6A-61496C3E4E73}" presName="BalanceSpacing1" presStyleCnt="0"/>
      <dgm:spPr/>
    </dgm:pt>
    <dgm:pt modelId="{019E0AFA-C1D1-4E94-A466-12F6C96F3436}" type="pres">
      <dgm:prSet presAssocID="{1B5D12D1-796F-4667-AE29-DA5BB20194A1}" presName="Accent1Text" presStyleLbl="node1" presStyleIdx="5" presStyleCnt="10"/>
      <dgm:spPr/>
    </dgm:pt>
    <dgm:pt modelId="{232ECDB4-A159-41F0-8F1E-912CFA21323F}" type="pres">
      <dgm:prSet presAssocID="{1B5D12D1-796F-4667-AE29-DA5BB20194A1}" presName="spaceBetweenRectangles" presStyleCnt="0"/>
      <dgm:spPr/>
    </dgm:pt>
    <dgm:pt modelId="{B043092F-5836-4D20-AB99-9C9C82A56442}" type="pres">
      <dgm:prSet presAssocID="{279C0CF4-F2C3-4767-B9A8-99BC03AD9840}" presName="composite" presStyleCnt="0"/>
      <dgm:spPr/>
    </dgm:pt>
    <dgm:pt modelId="{8D1E425B-2777-4144-A167-7B0DF8EBC161}" type="pres">
      <dgm:prSet presAssocID="{279C0CF4-F2C3-4767-B9A8-99BC03AD9840}" presName="Parent1" presStyleLbl="node1" presStyleIdx="6" presStyleCnt="10">
        <dgm:presLayoutVars>
          <dgm:chMax val="1"/>
          <dgm:chPref val="1"/>
          <dgm:bulletEnabled val="1"/>
        </dgm:presLayoutVars>
      </dgm:prSet>
      <dgm:spPr/>
    </dgm:pt>
    <dgm:pt modelId="{6D417439-B30E-4B4D-9B34-862E05F298F6}" type="pres">
      <dgm:prSet presAssocID="{279C0CF4-F2C3-4767-B9A8-99BC03AD9840}" presName="Childtext1" presStyleLbl="revTx" presStyleIdx="3" presStyleCnt="5">
        <dgm:presLayoutVars>
          <dgm:chMax val="0"/>
          <dgm:chPref val="0"/>
          <dgm:bulletEnabled val="1"/>
        </dgm:presLayoutVars>
      </dgm:prSet>
      <dgm:spPr/>
    </dgm:pt>
    <dgm:pt modelId="{A35FA2C4-3827-4A82-B45D-3C816E324735}" type="pres">
      <dgm:prSet presAssocID="{279C0CF4-F2C3-4767-B9A8-99BC03AD9840}" presName="BalanceSpacing" presStyleCnt="0"/>
      <dgm:spPr/>
    </dgm:pt>
    <dgm:pt modelId="{E3062AFC-DAEB-4A1C-B7A4-CB11CF7BEDAD}" type="pres">
      <dgm:prSet presAssocID="{279C0CF4-F2C3-4767-B9A8-99BC03AD9840}" presName="BalanceSpacing1" presStyleCnt="0"/>
      <dgm:spPr/>
    </dgm:pt>
    <dgm:pt modelId="{ABC387A0-43C6-4086-81F5-818CDDEBAED1}" type="pres">
      <dgm:prSet presAssocID="{8558B616-4942-40C5-BC5B-187D9D9062FB}" presName="Accent1Text" presStyleLbl="node1" presStyleIdx="7" presStyleCnt="10"/>
      <dgm:spPr/>
    </dgm:pt>
    <dgm:pt modelId="{3FA69AF6-5329-4E71-82DD-616A3EB7C65A}" type="pres">
      <dgm:prSet presAssocID="{8558B616-4942-40C5-BC5B-187D9D9062FB}" presName="spaceBetweenRectangles" presStyleCnt="0"/>
      <dgm:spPr/>
    </dgm:pt>
    <dgm:pt modelId="{10E04B58-0D63-442C-AEA0-FD614A7AAA89}" type="pres">
      <dgm:prSet presAssocID="{97E55545-214F-48FA-A7E8-5A195BE93E14}" presName="composite" presStyleCnt="0"/>
      <dgm:spPr/>
    </dgm:pt>
    <dgm:pt modelId="{FDB10885-EED2-4EF5-9A46-12D451A02D04}" type="pres">
      <dgm:prSet presAssocID="{97E55545-214F-48FA-A7E8-5A195BE93E14}" presName="Parent1" presStyleLbl="node1" presStyleIdx="8" presStyleCnt="10">
        <dgm:presLayoutVars>
          <dgm:chMax val="1"/>
          <dgm:chPref val="1"/>
          <dgm:bulletEnabled val="1"/>
        </dgm:presLayoutVars>
      </dgm:prSet>
      <dgm:spPr/>
    </dgm:pt>
    <dgm:pt modelId="{0D9B6FF7-0222-4B78-9FFC-222DCC335143}" type="pres">
      <dgm:prSet presAssocID="{97E55545-214F-48FA-A7E8-5A195BE93E14}" presName="Childtext1" presStyleLbl="revTx" presStyleIdx="4" presStyleCnt="5">
        <dgm:presLayoutVars>
          <dgm:chMax val="0"/>
          <dgm:chPref val="0"/>
          <dgm:bulletEnabled val="1"/>
        </dgm:presLayoutVars>
      </dgm:prSet>
      <dgm:spPr/>
    </dgm:pt>
    <dgm:pt modelId="{53F1CDF7-56D0-41C1-ABDD-C9104B4B3FA6}" type="pres">
      <dgm:prSet presAssocID="{97E55545-214F-48FA-A7E8-5A195BE93E14}" presName="BalanceSpacing" presStyleCnt="0"/>
      <dgm:spPr/>
    </dgm:pt>
    <dgm:pt modelId="{FDEEA74C-3C7C-443B-B08F-298386F70364}" type="pres">
      <dgm:prSet presAssocID="{97E55545-214F-48FA-A7E8-5A195BE93E14}" presName="BalanceSpacing1" presStyleCnt="0"/>
      <dgm:spPr/>
    </dgm:pt>
    <dgm:pt modelId="{2CAAC28D-2C84-4FC4-B900-49A24FAE6EAB}" type="pres">
      <dgm:prSet presAssocID="{E1DA8651-AF2C-4149-A381-CF1FC365FD3B}" presName="Accent1Text" presStyleLbl="node1" presStyleIdx="9" presStyleCnt="10"/>
      <dgm:spPr/>
    </dgm:pt>
  </dgm:ptLst>
  <dgm:cxnLst>
    <dgm:cxn modelId="{24003F0E-2D0A-4919-BB91-0B764E005205}" srcId="{5CE414E1-B4D1-4D0B-9D33-9E0AB6EAF7D0}" destId="{A0C91C69-C7C7-492C-8D6A-61496C3E4E73}" srcOrd="2" destOrd="0" parTransId="{542C1093-B219-4FAD-BBCB-89D625F38226}" sibTransId="{1B5D12D1-796F-4667-AE29-DA5BB20194A1}"/>
    <dgm:cxn modelId="{7DB72A0F-7006-4571-8808-D6492AFE271F}" type="presOf" srcId="{279C0CF4-F2C3-4767-B9A8-99BC03AD9840}" destId="{8D1E425B-2777-4144-A167-7B0DF8EBC161}" srcOrd="0" destOrd="0" presId="urn:microsoft.com/office/officeart/2008/layout/AlternatingHexagons"/>
    <dgm:cxn modelId="{7AB34210-46B3-4307-B7F8-01BD585765C3}" type="presOf" srcId="{97E55545-214F-48FA-A7E8-5A195BE93E14}" destId="{FDB10885-EED2-4EF5-9A46-12D451A02D04}" srcOrd="0" destOrd="0" presId="urn:microsoft.com/office/officeart/2008/layout/AlternatingHexagons"/>
    <dgm:cxn modelId="{49BB0913-BCD5-494E-BB73-DFA97A4FBD39}" type="presOf" srcId="{07701DF9-E3CD-4818-9169-BB93B227A290}" destId="{696098C0-3AD9-4394-BADC-D21016A41E58}" srcOrd="0" destOrd="0" presId="urn:microsoft.com/office/officeart/2008/layout/AlternatingHexagons"/>
    <dgm:cxn modelId="{05E77A18-C56F-4DA1-BF3C-F7288A45CBDE}" type="presOf" srcId="{1F2F43B0-4B2D-4911-8B77-1EEC42F04790}" destId="{3460959A-4036-4225-A7AB-CC05E3E672DA}" srcOrd="0" destOrd="0" presId="urn:microsoft.com/office/officeart/2008/layout/AlternatingHexagons"/>
    <dgm:cxn modelId="{9CDACE1E-48EC-487D-94BC-E8589559F80F}" srcId="{5CE414E1-B4D1-4D0B-9D33-9E0AB6EAF7D0}" destId="{58FF73CA-0CC3-403F-B50C-BB60134ACB56}" srcOrd="0" destOrd="0" parTransId="{5819E04C-D120-41DB-9122-44000D4B24F0}" sibTransId="{1F2F43B0-4B2D-4911-8B77-1EEC42F04790}"/>
    <dgm:cxn modelId="{89AE062A-78C1-4E86-84DF-7ED7B375D950}" srcId="{5CE414E1-B4D1-4D0B-9D33-9E0AB6EAF7D0}" destId="{279C0CF4-F2C3-4767-B9A8-99BC03AD9840}" srcOrd="3" destOrd="0" parTransId="{59E27952-56EB-42DA-AB04-2FF55A48724B}" sibTransId="{8558B616-4942-40C5-BC5B-187D9D9062FB}"/>
    <dgm:cxn modelId="{D9D46F3D-02DE-45C0-AAB5-3907B99AA08A}" type="presOf" srcId="{A0C91C69-C7C7-492C-8D6A-61496C3E4E73}" destId="{A19CBA0E-CC66-47E2-BDAF-A04DB84BCD61}" srcOrd="0" destOrd="0" presId="urn:microsoft.com/office/officeart/2008/layout/AlternatingHexagons"/>
    <dgm:cxn modelId="{5765356E-46AA-4A20-BB85-C685ED27FF89}" type="presOf" srcId="{B6C797CC-4E9A-4FFF-AB9B-C2E3FB1CBEDD}" destId="{B5120C68-4911-42FA-BDD3-6351C78B09DE}" srcOrd="0" destOrd="0" presId="urn:microsoft.com/office/officeart/2008/layout/AlternatingHexagons"/>
    <dgm:cxn modelId="{ADBFE74E-1648-429B-AD40-B011826203A8}" type="presOf" srcId="{1B5D12D1-796F-4667-AE29-DA5BB20194A1}" destId="{019E0AFA-C1D1-4E94-A466-12F6C96F3436}" srcOrd="0" destOrd="0" presId="urn:microsoft.com/office/officeart/2008/layout/AlternatingHexagons"/>
    <dgm:cxn modelId="{CB110275-9946-46C8-AD25-49FF5E1A546C}" type="presOf" srcId="{58FF73CA-0CC3-403F-B50C-BB60134ACB56}" destId="{985533A9-B944-425D-9976-2D4FD1E1A4CC}" srcOrd="0" destOrd="0" presId="urn:microsoft.com/office/officeart/2008/layout/AlternatingHexagons"/>
    <dgm:cxn modelId="{0672B289-DE47-4BB2-909C-294C90DA1FC5}" srcId="{5CE414E1-B4D1-4D0B-9D33-9E0AB6EAF7D0}" destId="{B6C797CC-4E9A-4FFF-AB9B-C2E3FB1CBEDD}" srcOrd="1" destOrd="0" parTransId="{82A88BBD-D554-4636-9C07-81FB907F9657}" sibTransId="{07701DF9-E3CD-4818-9169-BB93B227A290}"/>
    <dgm:cxn modelId="{1E7530DD-D907-420F-B671-B65D555FE579}" type="presOf" srcId="{8558B616-4942-40C5-BC5B-187D9D9062FB}" destId="{ABC387A0-43C6-4086-81F5-818CDDEBAED1}" srcOrd="0" destOrd="0" presId="urn:microsoft.com/office/officeart/2008/layout/AlternatingHexagons"/>
    <dgm:cxn modelId="{608DEEE7-4131-4F1C-BF10-7D1C994FCA8C}" srcId="{5CE414E1-B4D1-4D0B-9D33-9E0AB6EAF7D0}" destId="{97E55545-214F-48FA-A7E8-5A195BE93E14}" srcOrd="4" destOrd="0" parTransId="{0087AF26-4391-4AEF-9E00-6004FD8086F4}" sibTransId="{E1DA8651-AF2C-4149-A381-CF1FC365FD3B}"/>
    <dgm:cxn modelId="{F56C5AF4-2417-4F21-943C-6002EC3F99D9}" type="presOf" srcId="{E1DA8651-AF2C-4149-A381-CF1FC365FD3B}" destId="{2CAAC28D-2C84-4FC4-B900-49A24FAE6EAB}" srcOrd="0" destOrd="0" presId="urn:microsoft.com/office/officeart/2008/layout/AlternatingHexagons"/>
    <dgm:cxn modelId="{402169FB-B263-4D7E-8BDC-F3F507C87BDD}" type="presOf" srcId="{5CE414E1-B4D1-4D0B-9D33-9E0AB6EAF7D0}" destId="{486A1FAC-9F83-4C2F-906A-4C1B29869F26}" srcOrd="0" destOrd="0" presId="urn:microsoft.com/office/officeart/2008/layout/AlternatingHexagons"/>
    <dgm:cxn modelId="{EFFCF093-84CF-4C3C-9F72-1885C0988495}" type="presParOf" srcId="{486A1FAC-9F83-4C2F-906A-4C1B29869F26}" destId="{53432C45-3973-49C1-9ABB-1EC33306BC6E}" srcOrd="0" destOrd="0" presId="urn:microsoft.com/office/officeart/2008/layout/AlternatingHexagons"/>
    <dgm:cxn modelId="{30E2C055-8C00-4D3C-A7F8-9B7CD229CEB0}" type="presParOf" srcId="{53432C45-3973-49C1-9ABB-1EC33306BC6E}" destId="{985533A9-B944-425D-9976-2D4FD1E1A4CC}" srcOrd="0" destOrd="0" presId="urn:microsoft.com/office/officeart/2008/layout/AlternatingHexagons"/>
    <dgm:cxn modelId="{946DA9F9-AFE9-4E21-AC00-4CC89DFCA617}" type="presParOf" srcId="{53432C45-3973-49C1-9ABB-1EC33306BC6E}" destId="{C9FF55DF-037E-42DE-9ABE-77E13D61B243}" srcOrd="1" destOrd="0" presId="urn:microsoft.com/office/officeart/2008/layout/AlternatingHexagons"/>
    <dgm:cxn modelId="{F9ECB1D1-AECA-4A0F-9356-327F853A05D8}" type="presParOf" srcId="{53432C45-3973-49C1-9ABB-1EC33306BC6E}" destId="{F8B364F1-7F37-46E0-9D30-29AF71A13D88}" srcOrd="2" destOrd="0" presId="urn:microsoft.com/office/officeart/2008/layout/AlternatingHexagons"/>
    <dgm:cxn modelId="{27277FF7-7429-4FB3-B82C-C5EE588B1DC3}" type="presParOf" srcId="{53432C45-3973-49C1-9ABB-1EC33306BC6E}" destId="{89F5CCA6-8B28-46FB-802C-088CDC88C583}" srcOrd="3" destOrd="0" presId="urn:microsoft.com/office/officeart/2008/layout/AlternatingHexagons"/>
    <dgm:cxn modelId="{703EECAA-3231-4CF9-ACD2-390FCC328BAC}" type="presParOf" srcId="{53432C45-3973-49C1-9ABB-1EC33306BC6E}" destId="{3460959A-4036-4225-A7AB-CC05E3E672DA}" srcOrd="4" destOrd="0" presId="urn:microsoft.com/office/officeart/2008/layout/AlternatingHexagons"/>
    <dgm:cxn modelId="{45052139-9AA4-4FFC-B82A-1B2833564508}" type="presParOf" srcId="{486A1FAC-9F83-4C2F-906A-4C1B29869F26}" destId="{409F315A-098C-431E-BCC3-C750178C8D3B}" srcOrd="1" destOrd="0" presId="urn:microsoft.com/office/officeart/2008/layout/AlternatingHexagons"/>
    <dgm:cxn modelId="{07B3E661-EA90-4D46-8B18-ED9C04598CD9}" type="presParOf" srcId="{486A1FAC-9F83-4C2F-906A-4C1B29869F26}" destId="{C323B0A9-545F-4E60-9AC5-54CA92897A61}" srcOrd="2" destOrd="0" presId="urn:microsoft.com/office/officeart/2008/layout/AlternatingHexagons"/>
    <dgm:cxn modelId="{F7F97FF0-B005-4CC8-A9C1-D823875E0B59}" type="presParOf" srcId="{C323B0A9-545F-4E60-9AC5-54CA92897A61}" destId="{B5120C68-4911-42FA-BDD3-6351C78B09DE}" srcOrd="0" destOrd="0" presId="urn:microsoft.com/office/officeart/2008/layout/AlternatingHexagons"/>
    <dgm:cxn modelId="{E60BC514-9FEA-4C5D-8480-5C45CF83BE83}" type="presParOf" srcId="{C323B0A9-545F-4E60-9AC5-54CA92897A61}" destId="{95B10859-CA23-464A-A16E-ED0B2E4FDFB3}" srcOrd="1" destOrd="0" presId="urn:microsoft.com/office/officeart/2008/layout/AlternatingHexagons"/>
    <dgm:cxn modelId="{A5E11CC4-70F8-4A9D-B0D4-59031E714143}" type="presParOf" srcId="{C323B0A9-545F-4E60-9AC5-54CA92897A61}" destId="{39DB50ED-7FA0-4131-9049-F647FF48DB36}" srcOrd="2" destOrd="0" presId="urn:microsoft.com/office/officeart/2008/layout/AlternatingHexagons"/>
    <dgm:cxn modelId="{7D59CB58-7A6F-44B3-A85C-39E102BFD878}" type="presParOf" srcId="{C323B0A9-545F-4E60-9AC5-54CA92897A61}" destId="{E8CF1E76-B2E8-4C84-93C3-E255F3FC8627}" srcOrd="3" destOrd="0" presId="urn:microsoft.com/office/officeart/2008/layout/AlternatingHexagons"/>
    <dgm:cxn modelId="{03B422ED-0A4E-4291-992F-810B520245D5}" type="presParOf" srcId="{C323B0A9-545F-4E60-9AC5-54CA92897A61}" destId="{696098C0-3AD9-4394-BADC-D21016A41E58}" srcOrd="4" destOrd="0" presId="urn:microsoft.com/office/officeart/2008/layout/AlternatingHexagons"/>
    <dgm:cxn modelId="{7B16571B-1A9B-4D8D-9068-D80CA3C38E31}" type="presParOf" srcId="{486A1FAC-9F83-4C2F-906A-4C1B29869F26}" destId="{72FA0104-728F-4EBE-9741-4FFBE2BFFA12}" srcOrd="3" destOrd="0" presId="urn:microsoft.com/office/officeart/2008/layout/AlternatingHexagons"/>
    <dgm:cxn modelId="{64208C43-012D-42F4-B845-0A789B8B67F7}" type="presParOf" srcId="{486A1FAC-9F83-4C2F-906A-4C1B29869F26}" destId="{CB9FDC4F-8FB0-4E6E-8B9B-B25BB1A90084}" srcOrd="4" destOrd="0" presId="urn:microsoft.com/office/officeart/2008/layout/AlternatingHexagons"/>
    <dgm:cxn modelId="{3864A511-4371-4C25-BF6C-259DABE378C0}" type="presParOf" srcId="{CB9FDC4F-8FB0-4E6E-8B9B-B25BB1A90084}" destId="{A19CBA0E-CC66-47E2-BDAF-A04DB84BCD61}" srcOrd="0" destOrd="0" presId="urn:microsoft.com/office/officeart/2008/layout/AlternatingHexagons"/>
    <dgm:cxn modelId="{7E27A855-D88B-4768-B0CA-D11E3538B2AE}" type="presParOf" srcId="{CB9FDC4F-8FB0-4E6E-8B9B-B25BB1A90084}" destId="{F0EF28C6-89FE-4C7A-934F-AE87D7547B0A}" srcOrd="1" destOrd="0" presId="urn:microsoft.com/office/officeart/2008/layout/AlternatingHexagons"/>
    <dgm:cxn modelId="{05B6E46C-CB67-41DB-9312-C813B703ACD9}" type="presParOf" srcId="{CB9FDC4F-8FB0-4E6E-8B9B-B25BB1A90084}" destId="{9767CB20-2BC4-45C0-B093-FA8C3808F8DD}" srcOrd="2" destOrd="0" presId="urn:microsoft.com/office/officeart/2008/layout/AlternatingHexagons"/>
    <dgm:cxn modelId="{563063A6-45CC-4091-890B-E8BBB9BB9775}" type="presParOf" srcId="{CB9FDC4F-8FB0-4E6E-8B9B-B25BB1A90084}" destId="{D28CC1F5-1CB2-42C7-8676-06CF5F80EC31}" srcOrd="3" destOrd="0" presId="urn:microsoft.com/office/officeart/2008/layout/AlternatingHexagons"/>
    <dgm:cxn modelId="{87A5206D-8488-4F91-84EF-8C68A06AFEB5}" type="presParOf" srcId="{CB9FDC4F-8FB0-4E6E-8B9B-B25BB1A90084}" destId="{019E0AFA-C1D1-4E94-A466-12F6C96F3436}" srcOrd="4" destOrd="0" presId="urn:microsoft.com/office/officeart/2008/layout/AlternatingHexagons"/>
    <dgm:cxn modelId="{B2EA8758-D15C-49A7-8012-16D7B92358BE}" type="presParOf" srcId="{486A1FAC-9F83-4C2F-906A-4C1B29869F26}" destId="{232ECDB4-A159-41F0-8F1E-912CFA21323F}" srcOrd="5" destOrd="0" presId="urn:microsoft.com/office/officeart/2008/layout/AlternatingHexagons"/>
    <dgm:cxn modelId="{B6943CBF-FA07-4BA9-A2BF-474FE45A05D0}" type="presParOf" srcId="{486A1FAC-9F83-4C2F-906A-4C1B29869F26}" destId="{B043092F-5836-4D20-AB99-9C9C82A56442}" srcOrd="6" destOrd="0" presId="urn:microsoft.com/office/officeart/2008/layout/AlternatingHexagons"/>
    <dgm:cxn modelId="{1BBFF97D-0DB3-4C1E-B744-648F379273EA}" type="presParOf" srcId="{B043092F-5836-4D20-AB99-9C9C82A56442}" destId="{8D1E425B-2777-4144-A167-7B0DF8EBC161}" srcOrd="0" destOrd="0" presId="urn:microsoft.com/office/officeart/2008/layout/AlternatingHexagons"/>
    <dgm:cxn modelId="{385D4173-C178-42E6-9FC9-BD4A2CAE0AAA}" type="presParOf" srcId="{B043092F-5836-4D20-AB99-9C9C82A56442}" destId="{6D417439-B30E-4B4D-9B34-862E05F298F6}" srcOrd="1" destOrd="0" presId="urn:microsoft.com/office/officeart/2008/layout/AlternatingHexagons"/>
    <dgm:cxn modelId="{58D01449-B226-4D08-81BD-82321D028A00}" type="presParOf" srcId="{B043092F-5836-4D20-AB99-9C9C82A56442}" destId="{A35FA2C4-3827-4A82-B45D-3C816E324735}" srcOrd="2" destOrd="0" presId="urn:microsoft.com/office/officeart/2008/layout/AlternatingHexagons"/>
    <dgm:cxn modelId="{4AD9F7B5-BFF6-452A-A2FA-CE9C10D71968}" type="presParOf" srcId="{B043092F-5836-4D20-AB99-9C9C82A56442}" destId="{E3062AFC-DAEB-4A1C-B7A4-CB11CF7BEDAD}" srcOrd="3" destOrd="0" presId="urn:microsoft.com/office/officeart/2008/layout/AlternatingHexagons"/>
    <dgm:cxn modelId="{5E78B2F8-C63F-45F4-A2DC-1B9737B5E140}" type="presParOf" srcId="{B043092F-5836-4D20-AB99-9C9C82A56442}" destId="{ABC387A0-43C6-4086-81F5-818CDDEBAED1}" srcOrd="4" destOrd="0" presId="urn:microsoft.com/office/officeart/2008/layout/AlternatingHexagons"/>
    <dgm:cxn modelId="{ACC9E027-6AE9-4EC3-BFD1-943EB1E7759E}" type="presParOf" srcId="{486A1FAC-9F83-4C2F-906A-4C1B29869F26}" destId="{3FA69AF6-5329-4E71-82DD-616A3EB7C65A}" srcOrd="7" destOrd="0" presId="urn:microsoft.com/office/officeart/2008/layout/AlternatingHexagons"/>
    <dgm:cxn modelId="{81CF05BB-0B4C-46A7-8B4D-E12A7E94637C}" type="presParOf" srcId="{486A1FAC-9F83-4C2F-906A-4C1B29869F26}" destId="{10E04B58-0D63-442C-AEA0-FD614A7AAA89}" srcOrd="8" destOrd="0" presId="urn:microsoft.com/office/officeart/2008/layout/AlternatingHexagons"/>
    <dgm:cxn modelId="{08C5138B-4EC1-4228-ABC0-08799A1D0411}" type="presParOf" srcId="{10E04B58-0D63-442C-AEA0-FD614A7AAA89}" destId="{FDB10885-EED2-4EF5-9A46-12D451A02D04}" srcOrd="0" destOrd="0" presId="urn:microsoft.com/office/officeart/2008/layout/AlternatingHexagons"/>
    <dgm:cxn modelId="{D503904B-54CF-46F6-8F7A-FBE0E2A866D4}" type="presParOf" srcId="{10E04B58-0D63-442C-AEA0-FD614A7AAA89}" destId="{0D9B6FF7-0222-4B78-9FFC-222DCC335143}" srcOrd="1" destOrd="0" presId="urn:microsoft.com/office/officeart/2008/layout/AlternatingHexagons"/>
    <dgm:cxn modelId="{C9AD8C57-7E5B-40F2-981C-DA311F932958}" type="presParOf" srcId="{10E04B58-0D63-442C-AEA0-FD614A7AAA89}" destId="{53F1CDF7-56D0-41C1-ABDD-C9104B4B3FA6}" srcOrd="2" destOrd="0" presId="urn:microsoft.com/office/officeart/2008/layout/AlternatingHexagons"/>
    <dgm:cxn modelId="{E30B7B37-D04D-4C5A-AA10-4D5C99417589}" type="presParOf" srcId="{10E04B58-0D63-442C-AEA0-FD614A7AAA89}" destId="{FDEEA74C-3C7C-443B-B08F-298386F70364}" srcOrd="3" destOrd="0" presId="urn:microsoft.com/office/officeart/2008/layout/AlternatingHexagons"/>
    <dgm:cxn modelId="{18BF49E2-DDF7-43A8-A453-72BC65337F4D}" type="presParOf" srcId="{10E04B58-0D63-442C-AEA0-FD614A7AAA89}" destId="{2CAAC28D-2C84-4FC4-B900-49A24FAE6EAB}" srcOrd="4" destOrd="0" presId="urn:microsoft.com/office/officeart/2008/layout/AlternatingHexagon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6A3267-DB0A-4F43-B845-8DC02AACC2FA}">
      <dsp:nvSpPr>
        <dsp:cNvPr id="0" name=""/>
        <dsp:cNvSpPr/>
      </dsp:nvSpPr>
      <dsp:spPr>
        <a:xfrm rot="5400000">
          <a:off x="3640753" y="103023"/>
          <a:ext cx="1525763" cy="1327414"/>
        </a:xfrm>
        <a:prstGeom prst="hexagon">
          <a:avLst>
            <a:gd name="adj" fmla="val 25000"/>
            <a:gd name="vf" fmla="val 115470"/>
          </a:avLst>
        </a:prstGeom>
        <a:solidFill>
          <a:schemeClr val="accent2">
            <a:shade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GB" sz="900" b="1" kern="1200" dirty="0"/>
            <a:t>PRIME AREAS</a:t>
          </a:r>
        </a:p>
      </dsp:txBody>
      <dsp:txXfrm rot="-5400000">
        <a:off x="3946782" y="241614"/>
        <a:ext cx="913704" cy="1050233"/>
      </dsp:txXfrm>
    </dsp:sp>
    <dsp:sp modelId="{C7990711-7D0F-4DF9-A2A1-FE7151AC1348}">
      <dsp:nvSpPr>
        <dsp:cNvPr id="0" name=""/>
        <dsp:cNvSpPr/>
      </dsp:nvSpPr>
      <dsp:spPr>
        <a:xfrm>
          <a:off x="5107622" y="309001"/>
          <a:ext cx="1702752" cy="915458"/>
        </a:xfrm>
        <a:prstGeom prst="rect">
          <a:avLst/>
        </a:prstGeom>
        <a:noFill/>
        <a:ln>
          <a:noFill/>
        </a:ln>
        <a:effectLst/>
      </dsp:spPr>
      <dsp:style>
        <a:lnRef idx="0">
          <a:scrgbClr r="0" g="0" b="0"/>
        </a:lnRef>
        <a:fillRef idx="0">
          <a:scrgbClr r="0" g="0" b="0"/>
        </a:fillRef>
        <a:effectRef idx="0">
          <a:scrgbClr r="0" g="0" b="0"/>
        </a:effectRef>
        <a:fontRef idx="minor"/>
      </dsp:style>
    </dsp:sp>
    <dsp:sp modelId="{96F52E90-B4E8-4555-933B-034062FC7E7C}">
      <dsp:nvSpPr>
        <dsp:cNvPr id="0" name=""/>
        <dsp:cNvSpPr/>
      </dsp:nvSpPr>
      <dsp:spPr>
        <a:xfrm rot="5400000">
          <a:off x="2207145" y="103023"/>
          <a:ext cx="1525763" cy="1327414"/>
        </a:xfrm>
        <a:prstGeom prst="hexagon">
          <a:avLst>
            <a:gd name="adj" fmla="val 25000"/>
            <a:gd name="vf" fmla="val 115470"/>
          </a:avLst>
        </a:prstGeom>
        <a:solidFill>
          <a:schemeClr val="accent2">
            <a:shade val="50000"/>
            <a:hueOff val="-174029"/>
            <a:satOff val="-7735"/>
            <a:lumOff val="1296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rot="-5400000">
        <a:off x="2513174" y="241614"/>
        <a:ext cx="913704" cy="1050233"/>
      </dsp:txXfrm>
    </dsp:sp>
    <dsp:sp modelId="{27A40F83-0FAA-41FB-9267-A1AEDB29DA6F}">
      <dsp:nvSpPr>
        <dsp:cNvPr id="0" name=""/>
        <dsp:cNvSpPr/>
      </dsp:nvSpPr>
      <dsp:spPr>
        <a:xfrm rot="5400000">
          <a:off x="2921202" y="1398092"/>
          <a:ext cx="1525763" cy="1327414"/>
        </a:xfrm>
        <a:prstGeom prst="hexagon">
          <a:avLst>
            <a:gd name="adj" fmla="val 25000"/>
            <a:gd name="vf" fmla="val 115470"/>
          </a:avLst>
        </a:prstGeom>
        <a:solidFill>
          <a:schemeClr val="accent2">
            <a:shade val="50000"/>
            <a:hueOff val="-348058"/>
            <a:satOff val="-15470"/>
            <a:lumOff val="2593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GB" sz="900" b="1" kern="1200" dirty="0"/>
            <a:t>Communication and Language</a:t>
          </a:r>
        </a:p>
      </dsp:txBody>
      <dsp:txXfrm rot="-5400000">
        <a:off x="3227231" y="1536683"/>
        <a:ext cx="913704" cy="1050233"/>
      </dsp:txXfrm>
    </dsp:sp>
    <dsp:sp modelId="{C7FE66FF-B7DB-4D13-B2C7-3657B27C146B}">
      <dsp:nvSpPr>
        <dsp:cNvPr id="0" name=""/>
        <dsp:cNvSpPr/>
      </dsp:nvSpPr>
      <dsp:spPr>
        <a:xfrm>
          <a:off x="1317625" y="1604070"/>
          <a:ext cx="1647825" cy="915458"/>
        </a:xfrm>
        <a:prstGeom prst="rect">
          <a:avLst/>
        </a:prstGeom>
        <a:noFill/>
        <a:ln>
          <a:noFill/>
        </a:ln>
        <a:effectLst/>
      </dsp:spPr>
      <dsp:style>
        <a:lnRef idx="0">
          <a:scrgbClr r="0" g="0" b="0"/>
        </a:lnRef>
        <a:fillRef idx="0">
          <a:scrgbClr r="0" g="0" b="0"/>
        </a:fillRef>
        <a:effectRef idx="0">
          <a:scrgbClr r="0" g="0" b="0"/>
        </a:effectRef>
        <a:fontRef idx="minor"/>
      </dsp:style>
    </dsp:sp>
    <dsp:sp modelId="{6D478575-E753-46AA-87F1-7F237404EBD9}">
      <dsp:nvSpPr>
        <dsp:cNvPr id="0" name=""/>
        <dsp:cNvSpPr/>
      </dsp:nvSpPr>
      <dsp:spPr>
        <a:xfrm rot="5400000">
          <a:off x="4354810" y="1398092"/>
          <a:ext cx="1525763" cy="1327414"/>
        </a:xfrm>
        <a:prstGeom prst="hexagon">
          <a:avLst>
            <a:gd name="adj" fmla="val 25000"/>
            <a:gd name="vf" fmla="val 115470"/>
          </a:avLst>
        </a:prstGeom>
        <a:solidFill>
          <a:schemeClr val="accent2">
            <a:shade val="50000"/>
            <a:hueOff val="-522086"/>
            <a:satOff val="-23206"/>
            <a:lumOff val="3890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rot="-5400000">
        <a:off x="4660839" y="1536683"/>
        <a:ext cx="913704" cy="1050233"/>
      </dsp:txXfrm>
    </dsp:sp>
    <dsp:sp modelId="{C1ED971A-232D-4568-B752-2E4D22C20868}">
      <dsp:nvSpPr>
        <dsp:cNvPr id="0" name=""/>
        <dsp:cNvSpPr/>
      </dsp:nvSpPr>
      <dsp:spPr>
        <a:xfrm rot="5400000">
          <a:off x="3640753" y="2693160"/>
          <a:ext cx="1525763" cy="1327414"/>
        </a:xfrm>
        <a:prstGeom prst="hexagon">
          <a:avLst>
            <a:gd name="adj" fmla="val 25000"/>
            <a:gd name="vf" fmla="val 115470"/>
          </a:avLst>
        </a:prstGeom>
        <a:solidFill>
          <a:schemeClr val="accent2">
            <a:shade val="50000"/>
            <a:hueOff val="-696115"/>
            <a:satOff val="-30941"/>
            <a:lumOff val="5187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GB" sz="900" b="1" kern="1200" dirty="0"/>
            <a:t>Physical Development</a:t>
          </a:r>
        </a:p>
      </dsp:txBody>
      <dsp:txXfrm rot="-5400000">
        <a:off x="3946782" y="2831751"/>
        <a:ext cx="913704" cy="1050233"/>
      </dsp:txXfrm>
    </dsp:sp>
    <dsp:sp modelId="{8325FA99-EEC3-4473-BDD5-E60C170F5170}">
      <dsp:nvSpPr>
        <dsp:cNvPr id="0" name=""/>
        <dsp:cNvSpPr/>
      </dsp:nvSpPr>
      <dsp:spPr>
        <a:xfrm>
          <a:off x="5107622" y="2899138"/>
          <a:ext cx="1702752" cy="915458"/>
        </a:xfrm>
        <a:prstGeom prst="rect">
          <a:avLst/>
        </a:prstGeom>
        <a:noFill/>
        <a:ln>
          <a:noFill/>
        </a:ln>
        <a:effectLst/>
      </dsp:spPr>
      <dsp:style>
        <a:lnRef idx="0">
          <a:scrgbClr r="0" g="0" b="0"/>
        </a:lnRef>
        <a:fillRef idx="0">
          <a:scrgbClr r="0" g="0" b="0"/>
        </a:fillRef>
        <a:effectRef idx="0">
          <a:scrgbClr r="0" g="0" b="0"/>
        </a:effectRef>
        <a:fontRef idx="minor"/>
      </dsp:style>
    </dsp:sp>
    <dsp:sp modelId="{678DCD64-6AB0-4172-9FB4-DF9313BEE05C}">
      <dsp:nvSpPr>
        <dsp:cNvPr id="0" name=""/>
        <dsp:cNvSpPr/>
      </dsp:nvSpPr>
      <dsp:spPr>
        <a:xfrm rot="5400000">
          <a:off x="2207145" y="2693160"/>
          <a:ext cx="1525763" cy="1327414"/>
        </a:xfrm>
        <a:prstGeom prst="hexagon">
          <a:avLst>
            <a:gd name="adj" fmla="val 25000"/>
            <a:gd name="vf" fmla="val 115470"/>
          </a:avLst>
        </a:prstGeom>
        <a:solidFill>
          <a:schemeClr val="accent2">
            <a:shade val="50000"/>
            <a:hueOff val="-522086"/>
            <a:satOff val="-23206"/>
            <a:lumOff val="3890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rot="-5400000">
        <a:off x="2513174" y="2831751"/>
        <a:ext cx="913704" cy="1050233"/>
      </dsp:txXfrm>
    </dsp:sp>
    <dsp:sp modelId="{1BC14499-7A3C-4B7E-9D3A-01BE8199F948}">
      <dsp:nvSpPr>
        <dsp:cNvPr id="0" name=""/>
        <dsp:cNvSpPr/>
      </dsp:nvSpPr>
      <dsp:spPr>
        <a:xfrm rot="5400000">
          <a:off x="2921202" y="3988228"/>
          <a:ext cx="1525763" cy="1327414"/>
        </a:xfrm>
        <a:prstGeom prst="hexagon">
          <a:avLst>
            <a:gd name="adj" fmla="val 25000"/>
            <a:gd name="vf" fmla="val 115470"/>
          </a:avLst>
        </a:prstGeom>
        <a:solidFill>
          <a:schemeClr val="accent2">
            <a:shade val="50000"/>
            <a:hueOff val="-348058"/>
            <a:satOff val="-15470"/>
            <a:lumOff val="2593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GB" sz="900" b="1" kern="1200" dirty="0"/>
            <a:t>Personal, Social and Emotional Development</a:t>
          </a:r>
        </a:p>
      </dsp:txBody>
      <dsp:txXfrm rot="-5400000">
        <a:off x="3227231" y="4126819"/>
        <a:ext cx="913704" cy="1050233"/>
      </dsp:txXfrm>
    </dsp:sp>
    <dsp:sp modelId="{B541A0EB-8C1C-49A1-A551-9871E1611CDF}">
      <dsp:nvSpPr>
        <dsp:cNvPr id="0" name=""/>
        <dsp:cNvSpPr/>
      </dsp:nvSpPr>
      <dsp:spPr>
        <a:xfrm>
          <a:off x="1317625" y="4194206"/>
          <a:ext cx="1647825" cy="915458"/>
        </a:xfrm>
        <a:prstGeom prst="rect">
          <a:avLst/>
        </a:prstGeom>
        <a:noFill/>
        <a:ln>
          <a:noFill/>
        </a:ln>
        <a:effectLst/>
      </dsp:spPr>
      <dsp:style>
        <a:lnRef idx="0">
          <a:scrgbClr r="0" g="0" b="0"/>
        </a:lnRef>
        <a:fillRef idx="0">
          <a:scrgbClr r="0" g="0" b="0"/>
        </a:fillRef>
        <a:effectRef idx="0">
          <a:scrgbClr r="0" g="0" b="0"/>
        </a:effectRef>
        <a:fontRef idx="minor"/>
      </dsp:style>
    </dsp:sp>
    <dsp:sp modelId="{FC794898-5BA8-4764-8EE4-F0BE6BDB0619}">
      <dsp:nvSpPr>
        <dsp:cNvPr id="0" name=""/>
        <dsp:cNvSpPr/>
      </dsp:nvSpPr>
      <dsp:spPr>
        <a:xfrm rot="5400000">
          <a:off x="4354810" y="3988228"/>
          <a:ext cx="1525763" cy="1327414"/>
        </a:xfrm>
        <a:prstGeom prst="hexagon">
          <a:avLst>
            <a:gd name="adj" fmla="val 25000"/>
            <a:gd name="vf" fmla="val 115470"/>
          </a:avLst>
        </a:prstGeom>
        <a:solidFill>
          <a:schemeClr val="accent2">
            <a:shade val="50000"/>
            <a:hueOff val="-174029"/>
            <a:satOff val="-7735"/>
            <a:lumOff val="1296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rot="-5400000">
        <a:off x="4660839" y="4126819"/>
        <a:ext cx="913704" cy="10502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5533A9-B944-425D-9976-2D4FD1E1A4CC}">
      <dsp:nvSpPr>
        <dsp:cNvPr id="0" name=""/>
        <dsp:cNvSpPr/>
      </dsp:nvSpPr>
      <dsp:spPr>
        <a:xfrm rot="5400000">
          <a:off x="4290148" y="103160"/>
          <a:ext cx="1515491" cy="1318477"/>
        </a:xfrm>
        <a:prstGeom prst="hexagon">
          <a:avLst>
            <a:gd name="adj" fmla="val 25000"/>
            <a:gd name="vf" fmla="val 115470"/>
          </a:avLst>
        </a:prstGeom>
        <a:solidFill>
          <a:schemeClr val="accent3">
            <a:shade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GB" sz="900" b="1" kern="1200" dirty="0"/>
            <a:t>SPECIFIC AREAS</a:t>
          </a:r>
        </a:p>
      </dsp:txBody>
      <dsp:txXfrm rot="-5400000">
        <a:off x="4594118" y="240817"/>
        <a:ext cx="907551" cy="1043163"/>
      </dsp:txXfrm>
    </dsp:sp>
    <dsp:sp modelId="{C9FF55DF-037E-42DE-9ABE-77E13D61B243}">
      <dsp:nvSpPr>
        <dsp:cNvPr id="0" name=""/>
        <dsp:cNvSpPr/>
      </dsp:nvSpPr>
      <dsp:spPr>
        <a:xfrm>
          <a:off x="5747142" y="307751"/>
          <a:ext cx="1691288" cy="909294"/>
        </a:xfrm>
        <a:prstGeom prst="rect">
          <a:avLst/>
        </a:prstGeom>
        <a:noFill/>
        <a:ln>
          <a:noFill/>
        </a:ln>
        <a:effectLst/>
      </dsp:spPr>
      <dsp:style>
        <a:lnRef idx="0">
          <a:scrgbClr r="0" g="0" b="0"/>
        </a:lnRef>
        <a:fillRef idx="0">
          <a:scrgbClr r="0" g="0" b="0"/>
        </a:fillRef>
        <a:effectRef idx="0">
          <a:scrgbClr r="0" g="0" b="0"/>
        </a:effectRef>
        <a:fontRef idx="minor"/>
      </dsp:style>
    </dsp:sp>
    <dsp:sp modelId="{3460959A-4036-4225-A7AB-CC05E3E672DA}">
      <dsp:nvSpPr>
        <dsp:cNvPr id="0" name=""/>
        <dsp:cNvSpPr/>
      </dsp:nvSpPr>
      <dsp:spPr>
        <a:xfrm rot="5400000">
          <a:off x="2866192" y="103160"/>
          <a:ext cx="1515491" cy="1318477"/>
        </a:xfrm>
        <a:prstGeom prst="hexagon">
          <a:avLst>
            <a:gd name="adj" fmla="val 25000"/>
            <a:gd name="vf" fmla="val 115470"/>
          </a:avLst>
        </a:prstGeom>
        <a:solidFill>
          <a:schemeClr val="accent3">
            <a:shade val="50000"/>
            <a:hueOff val="-118339"/>
            <a:satOff val="-1927"/>
            <a:lumOff val="904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rot="-5400000">
        <a:off x="3170162" y="240817"/>
        <a:ext cx="907551" cy="1043163"/>
      </dsp:txXfrm>
    </dsp:sp>
    <dsp:sp modelId="{B5120C68-4911-42FA-BDD3-6351C78B09DE}">
      <dsp:nvSpPr>
        <dsp:cNvPr id="0" name=""/>
        <dsp:cNvSpPr/>
      </dsp:nvSpPr>
      <dsp:spPr>
        <a:xfrm rot="5400000">
          <a:off x="3575442" y="1389509"/>
          <a:ext cx="1515491" cy="1318477"/>
        </a:xfrm>
        <a:prstGeom prst="hexagon">
          <a:avLst>
            <a:gd name="adj" fmla="val 25000"/>
            <a:gd name="vf" fmla="val 115470"/>
          </a:avLst>
        </a:prstGeom>
        <a:solidFill>
          <a:schemeClr val="accent3">
            <a:shade val="50000"/>
            <a:hueOff val="-236678"/>
            <a:satOff val="-3853"/>
            <a:lumOff val="1808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GB" sz="900" b="1" kern="1200" dirty="0"/>
            <a:t>Literacy</a:t>
          </a:r>
        </a:p>
      </dsp:txBody>
      <dsp:txXfrm rot="-5400000">
        <a:off x="3879412" y="1527166"/>
        <a:ext cx="907551" cy="1043163"/>
      </dsp:txXfrm>
    </dsp:sp>
    <dsp:sp modelId="{95B10859-CA23-464A-A16E-ED0B2E4FDFB3}">
      <dsp:nvSpPr>
        <dsp:cNvPr id="0" name=""/>
        <dsp:cNvSpPr/>
      </dsp:nvSpPr>
      <dsp:spPr>
        <a:xfrm>
          <a:off x="1982661" y="1594100"/>
          <a:ext cx="1636730" cy="909294"/>
        </a:xfrm>
        <a:prstGeom prst="rect">
          <a:avLst/>
        </a:prstGeom>
        <a:noFill/>
        <a:ln>
          <a:noFill/>
        </a:ln>
        <a:effectLst/>
      </dsp:spPr>
      <dsp:style>
        <a:lnRef idx="0">
          <a:scrgbClr r="0" g="0" b="0"/>
        </a:lnRef>
        <a:fillRef idx="0">
          <a:scrgbClr r="0" g="0" b="0"/>
        </a:fillRef>
        <a:effectRef idx="0">
          <a:scrgbClr r="0" g="0" b="0"/>
        </a:effectRef>
        <a:fontRef idx="minor"/>
      </dsp:style>
    </dsp:sp>
    <dsp:sp modelId="{696098C0-3AD9-4394-BADC-D21016A41E58}">
      <dsp:nvSpPr>
        <dsp:cNvPr id="0" name=""/>
        <dsp:cNvSpPr/>
      </dsp:nvSpPr>
      <dsp:spPr>
        <a:xfrm rot="5400000">
          <a:off x="4999398" y="1389509"/>
          <a:ext cx="1515491" cy="1318477"/>
        </a:xfrm>
        <a:prstGeom prst="hexagon">
          <a:avLst>
            <a:gd name="adj" fmla="val 25000"/>
            <a:gd name="vf" fmla="val 115470"/>
          </a:avLst>
        </a:prstGeom>
        <a:solidFill>
          <a:schemeClr val="accent3">
            <a:shade val="50000"/>
            <a:hueOff val="-355016"/>
            <a:satOff val="-5780"/>
            <a:lumOff val="2712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rot="-5400000">
        <a:off x="5303368" y="1527166"/>
        <a:ext cx="907551" cy="1043163"/>
      </dsp:txXfrm>
    </dsp:sp>
    <dsp:sp modelId="{A19CBA0E-CC66-47E2-BDAF-A04DB84BCD61}">
      <dsp:nvSpPr>
        <dsp:cNvPr id="0" name=""/>
        <dsp:cNvSpPr/>
      </dsp:nvSpPr>
      <dsp:spPr>
        <a:xfrm rot="5400000">
          <a:off x="4290148" y="2675858"/>
          <a:ext cx="1515491" cy="1318477"/>
        </a:xfrm>
        <a:prstGeom prst="hexagon">
          <a:avLst>
            <a:gd name="adj" fmla="val 25000"/>
            <a:gd name="vf" fmla="val 115470"/>
          </a:avLst>
        </a:prstGeom>
        <a:solidFill>
          <a:schemeClr val="accent3">
            <a:shade val="50000"/>
            <a:hueOff val="-473355"/>
            <a:satOff val="-7706"/>
            <a:lumOff val="3616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GB" sz="900" b="1" kern="1200" dirty="0"/>
            <a:t>Mathematics</a:t>
          </a:r>
        </a:p>
      </dsp:txBody>
      <dsp:txXfrm rot="-5400000">
        <a:off x="4594118" y="2813515"/>
        <a:ext cx="907551" cy="1043163"/>
      </dsp:txXfrm>
    </dsp:sp>
    <dsp:sp modelId="{F0EF28C6-89FE-4C7A-934F-AE87D7547B0A}">
      <dsp:nvSpPr>
        <dsp:cNvPr id="0" name=""/>
        <dsp:cNvSpPr/>
      </dsp:nvSpPr>
      <dsp:spPr>
        <a:xfrm>
          <a:off x="5747142" y="2880449"/>
          <a:ext cx="1691288" cy="909294"/>
        </a:xfrm>
        <a:prstGeom prst="rect">
          <a:avLst/>
        </a:prstGeom>
        <a:noFill/>
        <a:ln>
          <a:noFill/>
        </a:ln>
        <a:effectLst/>
      </dsp:spPr>
      <dsp:style>
        <a:lnRef idx="0">
          <a:scrgbClr r="0" g="0" b="0"/>
        </a:lnRef>
        <a:fillRef idx="0">
          <a:scrgbClr r="0" g="0" b="0"/>
        </a:fillRef>
        <a:effectRef idx="0">
          <a:scrgbClr r="0" g="0" b="0"/>
        </a:effectRef>
        <a:fontRef idx="minor"/>
      </dsp:style>
    </dsp:sp>
    <dsp:sp modelId="{019E0AFA-C1D1-4E94-A466-12F6C96F3436}">
      <dsp:nvSpPr>
        <dsp:cNvPr id="0" name=""/>
        <dsp:cNvSpPr/>
      </dsp:nvSpPr>
      <dsp:spPr>
        <a:xfrm rot="5400000">
          <a:off x="2866192" y="2675858"/>
          <a:ext cx="1515491" cy="1318477"/>
        </a:xfrm>
        <a:prstGeom prst="hexagon">
          <a:avLst>
            <a:gd name="adj" fmla="val 25000"/>
            <a:gd name="vf" fmla="val 115470"/>
          </a:avLst>
        </a:prstGeom>
        <a:solidFill>
          <a:schemeClr val="accent3">
            <a:shade val="50000"/>
            <a:hueOff val="-591694"/>
            <a:satOff val="-9633"/>
            <a:lumOff val="4520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rot="-5400000">
        <a:off x="3170162" y="2813515"/>
        <a:ext cx="907551" cy="1043163"/>
      </dsp:txXfrm>
    </dsp:sp>
    <dsp:sp modelId="{8D1E425B-2777-4144-A167-7B0DF8EBC161}">
      <dsp:nvSpPr>
        <dsp:cNvPr id="0" name=""/>
        <dsp:cNvSpPr/>
      </dsp:nvSpPr>
      <dsp:spPr>
        <a:xfrm rot="5400000">
          <a:off x="3575442" y="3962207"/>
          <a:ext cx="1515491" cy="1318477"/>
        </a:xfrm>
        <a:prstGeom prst="hexagon">
          <a:avLst>
            <a:gd name="adj" fmla="val 25000"/>
            <a:gd name="vf" fmla="val 115470"/>
          </a:avLst>
        </a:prstGeom>
        <a:solidFill>
          <a:schemeClr val="accent3">
            <a:shade val="50000"/>
            <a:hueOff val="-473355"/>
            <a:satOff val="-7706"/>
            <a:lumOff val="3616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GB" sz="900" b="1" kern="1200" dirty="0"/>
            <a:t>Understanding the World</a:t>
          </a:r>
        </a:p>
      </dsp:txBody>
      <dsp:txXfrm rot="-5400000">
        <a:off x="3879412" y="4099864"/>
        <a:ext cx="907551" cy="1043163"/>
      </dsp:txXfrm>
    </dsp:sp>
    <dsp:sp modelId="{6D417439-B30E-4B4D-9B34-862E05F298F6}">
      <dsp:nvSpPr>
        <dsp:cNvPr id="0" name=""/>
        <dsp:cNvSpPr/>
      </dsp:nvSpPr>
      <dsp:spPr>
        <a:xfrm>
          <a:off x="1982661" y="4166798"/>
          <a:ext cx="1636730" cy="909294"/>
        </a:xfrm>
        <a:prstGeom prst="rect">
          <a:avLst/>
        </a:prstGeom>
        <a:noFill/>
        <a:ln>
          <a:noFill/>
        </a:ln>
        <a:effectLst/>
      </dsp:spPr>
      <dsp:style>
        <a:lnRef idx="0">
          <a:scrgbClr r="0" g="0" b="0"/>
        </a:lnRef>
        <a:fillRef idx="0">
          <a:scrgbClr r="0" g="0" b="0"/>
        </a:fillRef>
        <a:effectRef idx="0">
          <a:scrgbClr r="0" g="0" b="0"/>
        </a:effectRef>
        <a:fontRef idx="minor"/>
      </dsp:style>
    </dsp:sp>
    <dsp:sp modelId="{ABC387A0-43C6-4086-81F5-818CDDEBAED1}">
      <dsp:nvSpPr>
        <dsp:cNvPr id="0" name=""/>
        <dsp:cNvSpPr/>
      </dsp:nvSpPr>
      <dsp:spPr>
        <a:xfrm rot="5400000">
          <a:off x="4999398" y="3962207"/>
          <a:ext cx="1515491" cy="1318477"/>
        </a:xfrm>
        <a:prstGeom prst="hexagon">
          <a:avLst>
            <a:gd name="adj" fmla="val 25000"/>
            <a:gd name="vf" fmla="val 115470"/>
          </a:avLst>
        </a:prstGeom>
        <a:solidFill>
          <a:schemeClr val="accent3">
            <a:shade val="50000"/>
            <a:hueOff val="-355016"/>
            <a:satOff val="-5780"/>
            <a:lumOff val="2712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rot="-5400000">
        <a:off x="5303368" y="4099864"/>
        <a:ext cx="907551" cy="1043163"/>
      </dsp:txXfrm>
    </dsp:sp>
    <dsp:sp modelId="{FDB10885-EED2-4EF5-9A46-12D451A02D04}">
      <dsp:nvSpPr>
        <dsp:cNvPr id="0" name=""/>
        <dsp:cNvSpPr/>
      </dsp:nvSpPr>
      <dsp:spPr>
        <a:xfrm rot="5400000">
          <a:off x="4290148" y="5248556"/>
          <a:ext cx="1515491" cy="1318477"/>
        </a:xfrm>
        <a:prstGeom prst="hexagon">
          <a:avLst>
            <a:gd name="adj" fmla="val 25000"/>
            <a:gd name="vf" fmla="val 115470"/>
          </a:avLst>
        </a:prstGeom>
        <a:solidFill>
          <a:schemeClr val="accent3">
            <a:shade val="50000"/>
            <a:hueOff val="-236678"/>
            <a:satOff val="-3853"/>
            <a:lumOff val="1808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GB" sz="900" b="1" kern="1200" dirty="0"/>
            <a:t>Expressive Arts and Design</a:t>
          </a:r>
        </a:p>
      </dsp:txBody>
      <dsp:txXfrm rot="-5400000">
        <a:off x="4594118" y="5386213"/>
        <a:ext cx="907551" cy="1043163"/>
      </dsp:txXfrm>
    </dsp:sp>
    <dsp:sp modelId="{0D9B6FF7-0222-4B78-9FFC-222DCC335143}">
      <dsp:nvSpPr>
        <dsp:cNvPr id="0" name=""/>
        <dsp:cNvSpPr/>
      </dsp:nvSpPr>
      <dsp:spPr>
        <a:xfrm>
          <a:off x="5747142" y="5453147"/>
          <a:ext cx="1691288" cy="909294"/>
        </a:xfrm>
        <a:prstGeom prst="rect">
          <a:avLst/>
        </a:prstGeom>
        <a:noFill/>
        <a:ln>
          <a:noFill/>
        </a:ln>
        <a:effectLst/>
      </dsp:spPr>
      <dsp:style>
        <a:lnRef idx="0">
          <a:scrgbClr r="0" g="0" b="0"/>
        </a:lnRef>
        <a:fillRef idx="0">
          <a:scrgbClr r="0" g="0" b="0"/>
        </a:fillRef>
        <a:effectRef idx="0">
          <a:scrgbClr r="0" g="0" b="0"/>
        </a:effectRef>
        <a:fontRef idx="minor"/>
      </dsp:style>
    </dsp:sp>
    <dsp:sp modelId="{2CAAC28D-2C84-4FC4-B900-49A24FAE6EAB}">
      <dsp:nvSpPr>
        <dsp:cNvPr id="0" name=""/>
        <dsp:cNvSpPr/>
      </dsp:nvSpPr>
      <dsp:spPr>
        <a:xfrm rot="5400000">
          <a:off x="2866192" y="5248556"/>
          <a:ext cx="1515491" cy="1318477"/>
        </a:xfrm>
        <a:prstGeom prst="hexagon">
          <a:avLst>
            <a:gd name="adj" fmla="val 25000"/>
            <a:gd name="vf" fmla="val 115470"/>
          </a:avLst>
        </a:prstGeom>
        <a:solidFill>
          <a:schemeClr val="accent3">
            <a:shade val="50000"/>
            <a:hueOff val="-118339"/>
            <a:satOff val="-1927"/>
            <a:lumOff val="904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rot="-5400000">
        <a:off x="3170162" y="5386213"/>
        <a:ext cx="907551" cy="1043163"/>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6/18/2026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6/18/2026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6/18/2026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6/18/2026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6/18/2026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6/18/2026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6/18/2026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A big welcome and Introduction</a:t>
            </a:r>
          </a:p>
        </p:txBody>
      </p:sp>
      <p:sp>
        <p:nvSpPr>
          <p:cNvPr id="3" name="Subtitle 2"/>
          <p:cNvSpPr>
            <a:spLocks noGrp="1"/>
          </p:cNvSpPr>
          <p:nvPr>
            <p:ph type="subTitle" idx="1"/>
          </p:nvPr>
        </p:nvSpPr>
        <p:spPr/>
        <p:txBody>
          <a:bodyPr/>
          <a:lstStyle/>
          <a:p>
            <a:r>
              <a:rPr lang="en-GB" dirty="0"/>
              <a:t>Early Years Lead: MR GAMBON</a:t>
            </a:r>
          </a:p>
        </p:txBody>
      </p:sp>
      <p:pic>
        <p:nvPicPr>
          <p:cNvPr id="4" name="Picture 3" descr="St. Bernard's Catholic Primary School &amp; Nursery (part of Mater Ecclesiae Catholic M.A.T.)"/>
          <p:cNvPicPr/>
          <p:nvPr/>
        </p:nvPicPr>
        <p:blipFill rotWithShape="1">
          <a:blip r:embed="rId2" cstate="print">
            <a:extLst>
              <a:ext uri="{28A0092B-C50C-407E-A947-70E740481C1C}">
                <a14:useLocalDpi xmlns:a14="http://schemas.microsoft.com/office/drawing/2010/main" val="0"/>
              </a:ext>
            </a:extLst>
          </a:blip>
          <a:srcRect l="2270" t="2440" r="1950" b="3201"/>
          <a:stretch>
            <a:fillRect/>
          </a:stretch>
        </p:blipFill>
        <p:spPr bwMode="auto">
          <a:xfrm>
            <a:off x="1004129" y="148805"/>
            <a:ext cx="4608167" cy="121482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26290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476B4-F580-691E-64A1-52B5F7F4B4E8}"/>
              </a:ext>
            </a:extLst>
          </p:cNvPr>
          <p:cNvSpPr>
            <a:spLocks noGrp="1"/>
          </p:cNvSpPr>
          <p:nvPr>
            <p:ph type="title"/>
          </p:nvPr>
        </p:nvSpPr>
        <p:spPr>
          <a:xfrm>
            <a:off x="0" y="0"/>
            <a:ext cx="8596668" cy="1320800"/>
          </a:xfrm>
        </p:spPr>
        <p:txBody>
          <a:bodyPr/>
          <a:lstStyle/>
          <a:p>
            <a:r>
              <a:rPr lang="en-GB" dirty="0"/>
              <a:t>First Few Steps</a:t>
            </a:r>
          </a:p>
        </p:txBody>
      </p:sp>
      <p:sp>
        <p:nvSpPr>
          <p:cNvPr id="3" name="Content Placeholder 2">
            <a:extLst>
              <a:ext uri="{FF2B5EF4-FFF2-40B4-BE49-F238E27FC236}">
                <a16:creationId xmlns:a16="http://schemas.microsoft.com/office/drawing/2014/main" id="{DD59848D-6D4F-5141-FC70-D5FADB9A86D1}"/>
              </a:ext>
            </a:extLst>
          </p:cNvPr>
          <p:cNvSpPr>
            <a:spLocks noGrp="1"/>
          </p:cNvSpPr>
          <p:nvPr>
            <p:ph idx="1"/>
          </p:nvPr>
        </p:nvSpPr>
        <p:spPr>
          <a:xfrm>
            <a:off x="677334" y="766619"/>
            <a:ext cx="8596668" cy="6012872"/>
          </a:xfrm>
        </p:spPr>
        <p:txBody>
          <a:bodyPr>
            <a:normAutofit fontScale="85000" lnSpcReduction="20000"/>
          </a:bodyPr>
          <a:lstStyle/>
          <a:p>
            <a:r>
              <a:rPr lang="en-GB" dirty="0"/>
              <a:t>Starting school is a big step and every child settles at their own pace.</a:t>
            </a:r>
          </a:p>
          <a:p>
            <a:endParaRPr lang="en-GB" dirty="0"/>
          </a:p>
          <a:p>
            <a:r>
              <a:rPr lang="en-GB" dirty="0"/>
              <a:t>Some children may:</a:t>
            </a:r>
          </a:p>
          <a:p>
            <a:pPr lvl="0"/>
            <a:r>
              <a:rPr lang="en-GB" dirty="0"/>
              <a:t>Settle immediately</a:t>
            </a:r>
          </a:p>
          <a:p>
            <a:pPr lvl="0"/>
            <a:r>
              <a:rPr lang="en-GB" dirty="0"/>
              <a:t>Feel excited and confident</a:t>
            </a:r>
          </a:p>
          <a:p>
            <a:pPr lvl="0"/>
            <a:r>
              <a:rPr lang="en-GB" dirty="0"/>
              <a:t>Become tired more easily</a:t>
            </a:r>
          </a:p>
          <a:p>
            <a:pPr lvl="0"/>
            <a:r>
              <a:rPr lang="en-GB" dirty="0"/>
              <a:t>Feel worried at separation</a:t>
            </a:r>
          </a:p>
          <a:p>
            <a:pPr lvl="0"/>
            <a:r>
              <a:rPr lang="en-GB" dirty="0"/>
              <a:t>Need reassurance</a:t>
            </a:r>
          </a:p>
          <a:p>
            <a:pPr lvl="0"/>
            <a:endParaRPr lang="en-GB" dirty="0"/>
          </a:p>
          <a:p>
            <a:r>
              <a:rPr lang="en-GB" dirty="0"/>
              <a:t>This is completely normal.</a:t>
            </a:r>
          </a:p>
          <a:p>
            <a:endParaRPr lang="en-GB" dirty="0"/>
          </a:p>
          <a:p>
            <a:r>
              <a:rPr lang="en-GB" dirty="0"/>
              <a:t>Our priority during the first few weeks is to help children:</a:t>
            </a:r>
          </a:p>
          <a:p>
            <a:pPr lvl="0"/>
            <a:r>
              <a:rPr lang="en-GB" dirty="0"/>
              <a:t>Feel safe</a:t>
            </a:r>
          </a:p>
          <a:p>
            <a:pPr lvl="0"/>
            <a:r>
              <a:rPr lang="en-GB" dirty="0"/>
              <a:t>Build relationships</a:t>
            </a:r>
          </a:p>
          <a:p>
            <a:pPr lvl="0"/>
            <a:r>
              <a:rPr lang="en-GB" dirty="0"/>
              <a:t>Learn routines</a:t>
            </a:r>
          </a:p>
          <a:p>
            <a:pPr lvl="0"/>
            <a:r>
              <a:rPr lang="en-GB" dirty="0"/>
              <a:t>Develop independence</a:t>
            </a:r>
          </a:p>
          <a:p>
            <a:pPr lvl="0"/>
            <a:r>
              <a:rPr lang="en-GB" dirty="0"/>
              <a:t>Gain confidence</a:t>
            </a:r>
          </a:p>
          <a:p>
            <a:pPr lvl="0"/>
            <a:endParaRPr lang="en-GB" dirty="0"/>
          </a:p>
          <a:p>
            <a:r>
              <a:rPr lang="en-GB" dirty="0"/>
              <a:t>We kindly ask parents to allow time for their child to settle into school life.</a:t>
            </a:r>
          </a:p>
          <a:p>
            <a:endParaRPr lang="en-GB" dirty="0"/>
          </a:p>
        </p:txBody>
      </p:sp>
    </p:spTree>
    <p:extLst>
      <p:ext uri="{BB962C8B-B14F-4D97-AF65-F5344CB8AC3E}">
        <p14:creationId xmlns:p14="http://schemas.microsoft.com/office/powerpoint/2010/main" val="33709642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3FBAD-612A-FADD-62C3-CD44DC8D6F5A}"/>
              </a:ext>
            </a:extLst>
          </p:cNvPr>
          <p:cNvSpPr>
            <a:spLocks noGrp="1"/>
          </p:cNvSpPr>
          <p:nvPr>
            <p:ph type="title"/>
          </p:nvPr>
        </p:nvSpPr>
        <p:spPr>
          <a:xfrm>
            <a:off x="424872" y="161637"/>
            <a:ext cx="8596668" cy="1320800"/>
          </a:xfrm>
        </p:spPr>
        <p:txBody>
          <a:bodyPr/>
          <a:lstStyle/>
          <a:p>
            <a:r>
              <a:rPr lang="en-GB" dirty="0"/>
              <a:t>The EYFS</a:t>
            </a:r>
          </a:p>
        </p:txBody>
      </p:sp>
      <p:sp>
        <p:nvSpPr>
          <p:cNvPr id="3" name="Content Placeholder 2">
            <a:extLst>
              <a:ext uri="{FF2B5EF4-FFF2-40B4-BE49-F238E27FC236}">
                <a16:creationId xmlns:a16="http://schemas.microsoft.com/office/drawing/2014/main" id="{8AF4D2BD-04DF-C5A0-70C3-63379FE0ACF6}"/>
              </a:ext>
            </a:extLst>
          </p:cNvPr>
          <p:cNvSpPr>
            <a:spLocks noGrp="1"/>
          </p:cNvSpPr>
          <p:nvPr>
            <p:ph idx="1"/>
          </p:nvPr>
        </p:nvSpPr>
        <p:spPr>
          <a:xfrm>
            <a:off x="3418147" y="304800"/>
            <a:ext cx="5291744" cy="6553200"/>
          </a:xfrm>
        </p:spPr>
        <p:txBody>
          <a:bodyPr>
            <a:normAutofit/>
          </a:bodyPr>
          <a:lstStyle/>
          <a:p>
            <a:r>
              <a:rPr lang="en-GB" dirty="0"/>
              <a:t>The Early Years Foundation Stage (EYFS) at St Bernards – A Learning Community provides children with the opportunities to experience the best possible start to their education and future years at school. Through grasping opportunities in child-initiated learning, as well as direct teaching, children build a solid foundation to build on as they progress through their journey in KS1 education and beyond.</a:t>
            </a:r>
          </a:p>
          <a:p>
            <a:endParaRPr lang="en-GB" dirty="0"/>
          </a:p>
          <a:p>
            <a:r>
              <a:rPr lang="en-GB" dirty="0"/>
              <a:t>Learning and Teaching is planned using the Early Years Foundation Stage curriculum, taking place both indoors and outdoors.</a:t>
            </a:r>
          </a:p>
          <a:p>
            <a:endParaRPr lang="en-GB" dirty="0"/>
          </a:p>
          <a:p>
            <a:r>
              <a:rPr lang="en-GB" dirty="0"/>
              <a:t>Development Matters - Seven areas of learning</a:t>
            </a:r>
          </a:p>
          <a:p>
            <a:endParaRPr lang="en-GB" dirty="0"/>
          </a:p>
          <a:p>
            <a:r>
              <a:rPr lang="en-GB" dirty="0"/>
              <a:t>Characteristics of effective Learning</a:t>
            </a:r>
          </a:p>
        </p:txBody>
      </p:sp>
      <p:graphicFrame>
        <p:nvGraphicFramePr>
          <p:cNvPr id="4" name="Diagram 3">
            <a:extLst>
              <a:ext uri="{FF2B5EF4-FFF2-40B4-BE49-F238E27FC236}">
                <a16:creationId xmlns:a16="http://schemas.microsoft.com/office/drawing/2014/main" id="{15E58450-348C-F9C6-3367-C07AA6049DC8}"/>
              </a:ext>
            </a:extLst>
          </p:cNvPr>
          <p:cNvGraphicFramePr/>
          <p:nvPr>
            <p:extLst>
              <p:ext uri="{D42A27DB-BD31-4B8C-83A1-F6EECF244321}">
                <p14:modId xmlns:p14="http://schemas.microsoft.com/office/powerpoint/2010/main" val="4031323386"/>
              </p:ext>
            </p:extLst>
          </p:nvPr>
        </p:nvGraphicFramePr>
        <p:xfrm>
          <a:off x="-2305318" y="1134533"/>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a:extLst>
              <a:ext uri="{FF2B5EF4-FFF2-40B4-BE49-F238E27FC236}">
                <a16:creationId xmlns:a16="http://schemas.microsoft.com/office/drawing/2014/main" id="{29D9DA3D-FA24-85DE-9C1F-F0657ABBBDD9}"/>
              </a:ext>
            </a:extLst>
          </p:cNvPr>
          <p:cNvGraphicFramePr/>
          <p:nvPr>
            <p:extLst>
              <p:ext uri="{D42A27DB-BD31-4B8C-83A1-F6EECF244321}">
                <p14:modId xmlns:p14="http://schemas.microsoft.com/office/powerpoint/2010/main" val="2334399000"/>
              </p:ext>
            </p:extLst>
          </p:nvPr>
        </p:nvGraphicFramePr>
        <p:xfrm>
          <a:off x="5785737" y="187806"/>
          <a:ext cx="9421092" cy="667019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4734490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Typical day</a:t>
            </a:r>
          </a:p>
        </p:txBody>
      </p:sp>
      <p:sp>
        <p:nvSpPr>
          <p:cNvPr id="3" name="Content Placeholder 2"/>
          <p:cNvSpPr>
            <a:spLocks noGrp="1"/>
          </p:cNvSpPr>
          <p:nvPr>
            <p:ph idx="1"/>
          </p:nvPr>
        </p:nvSpPr>
        <p:spPr>
          <a:xfrm>
            <a:off x="677334" y="1437861"/>
            <a:ext cx="8596668" cy="5295448"/>
          </a:xfrm>
        </p:spPr>
        <p:txBody>
          <a:bodyPr>
            <a:normAutofit fontScale="85000" lnSpcReduction="10000"/>
          </a:bodyPr>
          <a:lstStyle/>
          <a:p>
            <a:pPr marL="0" indent="0">
              <a:buNone/>
            </a:pPr>
            <a:r>
              <a:rPr lang="en-GB" sz="2400" dirty="0"/>
              <a:t>Planned short adult-led sessions daily:</a:t>
            </a:r>
          </a:p>
          <a:p>
            <a:r>
              <a:rPr lang="en-GB" sz="2400" dirty="0"/>
              <a:t>Lancashire Red Rose Phonics sessions. </a:t>
            </a:r>
          </a:p>
          <a:p>
            <a:r>
              <a:rPr lang="en-GB" sz="2400" dirty="0"/>
              <a:t>Writing and Sentence building (based around a book or activity). </a:t>
            </a:r>
          </a:p>
          <a:p>
            <a:r>
              <a:rPr lang="en-GB" sz="2400" dirty="0"/>
              <a:t>Or White Rose Maths sessions using concrete resources, pictorial representations and abstract ideas (a mastery approach). To separate out these sessions.</a:t>
            </a:r>
          </a:p>
          <a:p>
            <a:pPr marL="0" indent="0">
              <a:buNone/>
            </a:pPr>
            <a:endParaRPr lang="en-GB" sz="2400" dirty="0"/>
          </a:p>
          <a:p>
            <a:r>
              <a:rPr lang="en-GB" sz="2400" dirty="0"/>
              <a:t>In the afternoon Topic sessions, we plan the environment around topics and interests of the children, where we encourage exploration and play, then ‘hop on’ to opportunities to develop and deepen understanding during child-initiated learning &amp; independent learning.</a:t>
            </a:r>
          </a:p>
          <a:p>
            <a:pPr marL="0" indent="0">
              <a:buNone/>
            </a:pPr>
            <a:endParaRPr lang="en-GB" sz="2400" dirty="0"/>
          </a:p>
          <a:p>
            <a:r>
              <a:rPr lang="en-GB" sz="2400" dirty="0"/>
              <a:t>The PE session Will be on Friday of each week (This may change time to time). Please ensure NO earing are worn and long hair is tide up.</a:t>
            </a:r>
          </a:p>
        </p:txBody>
      </p:sp>
    </p:spTree>
    <p:extLst>
      <p:ext uri="{BB962C8B-B14F-4D97-AF65-F5344CB8AC3E}">
        <p14:creationId xmlns:p14="http://schemas.microsoft.com/office/powerpoint/2010/main" val="11994368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Lunch Times</a:t>
            </a:r>
          </a:p>
        </p:txBody>
      </p:sp>
      <p:sp>
        <p:nvSpPr>
          <p:cNvPr id="3" name="Content Placeholder 2"/>
          <p:cNvSpPr>
            <a:spLocks noGrp="1"/>
          </p:cNvSpPr>
          <p:nvPr>
            <p:ph idx="1"/>
          </p:nvPr>
        </p:nvSpPr>
        <p:spPr>
          <a:xfrm>
            <a:off x="677334" y="1298713"/>
            <a:ext cx="8596668" cy="5406887"/>
          </a:xfrm>
        </p:spPr>
        <p:txBody>
          <a:bodyPr>
            <a:normAutofit/>
          </a:bodyPr>
          <a:lstStyle/>
          <a:p>
            <a:endParaRPr lang="en-GB" sz="2400" dirty="0"/>
          </a:p>
          <a:p>
            <a:r>
              <a:rPr lang="en-GB" sz="2400" dirty="0"/>
              <a:t>School universal free school meals are available for Reception and Key Stage 1 children.</a:t>
            </a:r>
          </a:p>
          <a:p>
            <a:pPr marL="0" indent="0">
              <a:buNone/>
            </a:pPr>
            <a:endParaRPr lang="en-GB" sz="2400" dirty="0"/>
          </a:p>
          <a:p>
            <a:r>
              <a:rPr lang="en-GB" sz="2400" dirty="0"/>
              <a:t>Packed lunches may be provided by parents based on the needs of the individual child (Please speak with me). </a:t>
            </a:r>
          </a:p>
          <a:p>
            <a:endParaRPr lang="en-GB" sz="2400" dirty="0"/>
          </a:p>
          <a:p>
            <a:r>
              <a:rPr lang="en-GB" sz="2400" dirty="0"/>
              <a:t>Please note we are a nut free school, so please do not provide your child with any snacks or food containing nuts. </a:t>
            </a:r>
          </a:p>
        </p:txBody>
      </p:sp>
    </p:spTree>
    <p:extLst>
      <p:ext uri="{BB962C8B-B14F-4D97-AF65-F5344CB8AC3E}">
        <p14:creationId xmlns:p14="http://schemas.microsoft.com/office/powerpoint/2010/main" val="3107691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2A754-A99E-22BE-F7E2-47D04FE9B2A7}"/>
              </a:ext>
            </a:extLst>
          </p:cNvPr>
          <p:cNvSpPr>
            <a:spLocks noGrp="1"/>
          </p:cNvSpPr>
          <p:nvPr>
            <p:ph type="title"/>
          </p:nvPr>
        </p:nvSpPr>
        <p:spPr>
          <a:xfrm>
            <a:off x="0" y="0"/>
            <a:ext cx="8596668" cy="1320800"/>
          </a:xfrm>
        </p:spPr>
        <p:txBody>
          <a:bodyPr/>
          <a:lstStyle/>
          <a:p>
            <a:r>
              <a:rPr lang="en-GB" dirty="0"/>
              <a:t>Safer Eating</a:t>
            </a:r>
          </a:p>
        </p:txBody>
      </p:sp>
      <p:pic>
        <p:nvPicPr>
          <p:cNvPr id="5" name="Content Placeholder 4">
            <a:extLst>
              <a:ext uri="{FF2B5EF4-FFF2-40B4-BE49-F238E27FC236}">
                <a16:creationId xmlns:a16="http://schemas.microsoft.com/office/drawing/2014/main" id="{53597918-B7EC-465E-42B0-D30811D65B80}"/>
              </a:ext>
            </a:extLst>
          </p:cNvPr>
          <p:cNvPicPr>
            <a:picLocks noGrp="1" noChangeAspect="1"/>
          </p:cNvPicPr>
          <p:nvPr>
            <p:ph idx="1"/>
          </p:nvPr>
        </p:nvPicPr>
        <p:blipFill>
          <a:blip r:embed="rId2"/>
          <a:stretch>
            <a:fillRect/>
          </a:stretch>
        </p:blipFill>
        <p:spPr>
          <a:xfrm>
            <a:off x="479566" y="974436"/>
            <a:ext cx="3892093" cy="5509491"/>
          </a:xfrm>
          <a:prstGeom prst="rect">
            <a:avLst/>
          </a:prstGeom>
        </p:spPr>
      </p:pic>
      <p:pic>
        <p:nvPicPr>
          <p:cNvPr id="7" name="Picture 6">
            <a:extLst>
              <a:ext uri="{FF2B5EF4-FFF2-40B4-BE49-F238E27FC236}">
                <a16:creationId xmlns:a16="http://schemas.microsoft.com/office/drawing/2014/main" id="{61E2484F-B6A3-CAEA-55F6-2AE33CCE855B}"/>
              </a:ext>
            </a:extLst>
          </p:cNvPr>
          <p:cNvPicPr>
            <a:picLocks noChangeAspect="1"/>
          </p:cNvPicPr>
          <p:nvPr/>
        </p:nvPicPr>
        <p:blipFill>
          <a:blip r:embed="rId3"/>
          <a:stretch>
            <a:fillRect/>
          </a:stretch>
        </p:blipFill>
        <p:spPr>
          <a:xfrm>
            <a:off x="4472175" y="0"/>
            <a:ext cx="4572000" cy="6858000"/>
          </a:xfrm>
          <a:prstGeom prst="rect">
            <a:avLst/>
          </a:prstGeom>
        </p:spPr>
      </p:pic>
    </p:spTree>
    <p:extLst>
      <p:ext uri="{BB962C8B-B14F-4D97-AF65-F5344CB8AC3E}">
        <p14:creationId xmlns:p14="http://schemas.microsoft.com/office/powerpoint/2010/main" val="29955365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6F148-A323-49D4-8357-5079E48F9260}"/>
              </a:ext>
            </a:extLst>
          </p:cNvPr>
          <p:cNvSpPr>
            <a:spLocks noGrp="1"/>
          </p:cNvSpPr>
          <p:nvPr>
            <p:ph type="title"/>
          </p:nvPr>
        </p:nvSpPr>
        <p:spPr>
          <a:xfrm>
            <a:off x="0" y="0"/>
            <a:ext cx="8596668" cy="1320800"/>
          </a:xfrm>
        </p:spPr>
        <p:txBody>
          <a:bodyPr/>
          <a:lstStyle/>
          <a:p>
            <a:r>
              <a:rPr lang="en-GB" dirty="0"/>
              <a:t>School Readiness</a:t>
            </a:r>
          </a:p>
        </p:txBody>
      </p:sp>
      <p:pic>
        <p:nvPicPr>
          <p:cNvPr id="5" name="Content Placeholder 4">
            <a:extLst>
              <a:ext uri="{FF2B5EF4-FFF2-40B4-BE49-F238E27FC236}">
                <a16:creationId xmlns:a16="http://schemas.microsoft.com/office/drawing/2014/main" id="{B09C8204-0180-6D30-25EF-B6B4B8CF9611}"/>
              </a:ext>
            </a:extLst>
          </p:cNvPr>
          <p:cNvPicPr>
            <a:picLocks noGrp="1" noChangeAspect="1"/>
          </p:cNvPicPr>
          <p:nvPr>
            <p:ph idx="1"/>
          </p:nvPr>
        </p:nvPicPr>
        <p:blipFill>
          <a:blip r:embed="rId2"/>
          <a:stretch>
            <a:fillRect/>
          </a:stretch>
        </p:blipFill>
        <p:spPr>
          <a:xfrm>
            <a:off x="6369443" y="-25946"/>
            <a:ext cx="4589296" cy="6883946"/>
          </a:xfrm>
          <a:prstGeom prst="rect">
            <a:avLst/>
          </a:prstGeom>
        </p:spPr>
      </p:pic>
      <p:pic>
        <p:nvPicPr>
          <p:cNvPr id="7" name="Picture 6">
            <a:extLst>
              <a:ext uri="{FF2B5EF4-FFF2-40B4-BE49-F238E27FC236}">
                <a16:creationId xmlns:a16="http://schemas.microsoft.com/office/drawing/2014/main" id="{50BFB0F0-1B8F-2795-5637-E761A12E58A4}"/>
              </a:ext>
            </a:extLst>
          </p:cNvPr>
          <p:cNvPicPr>
            <a:picLocks noChangeAspect="1"/>
          </p:cNvPicPr>
          <p:nvPr/>
        </p:nvPicPr>
        <p:blipFill>
          <a:blip r:embed="rId3"/>
          <a:stretch>
            <a:fillRect/>
          </a:stretch>
        </p:blipFill>
        <p:spPr>
          <a:xfrm>
            <a:off x="219666" y="660400"/>
            <a:ext cx="2596276" cy="3734179"/>
          </a:xfrm>
          <a:prstGeom prst="rect">
            <a:avLst/>
          </a:prstGeom>
        </p:spPr>
      </p:pic>
      <p:pic>
        <p:nvPicPr>
          <p:cNvPr id="9" name="Picture 8">
            <a:extLst>
              <a:ext uri="{FF2B5EF4-FFF2-40B4-BE49-F238E27FC236}">
                <a16:creationId xmlns:a16="http://schemas.microsoft.com/office/drawing/2014/main" id="{78407B36-1504-873C-07A4-C3D68BA8FD53}"/>
              </a:ext>
            </a:extLst>
          </p:cNvPr>
          <p:cNvPicPr>
            <a:picLocks noChangeAspect="1"/>
          </p:cNvPicPr>
          <p:nvPr/>
        </p:nvPicPr>
        <p:blipFill>
          <a:blip r:embed="rId4"/>
          <a:stretch>
            <a:fillRect/>
          </a:stretch>
        </p:blipFill>
        <p:spPr>
          <a:xfrm>
            <a:off x="3259034" y="732681"/>
            <a:ext cx="3110409" cy="3218341"/>
          </a:xfrm>
          <a:prstGeom prst="rect">
            <a:avLst/>
          </a:prstGeom>
        </p:spPr>
      </p:pic>
      <p:pic>
        <p:nvPicPr>
          <p:cNvPr id="11" name="Picture 10">
            <a:extLst>
              <a:ext uri="{FF2B5EF4-FFF2-40B4-BE49-F238E27FC236}">
                <a16:creationId xmlns:a16="http://schemas.microsoft.com/office/drawing/2014/main" id="{3D4C9FE6-0C4E-A4DE-A408-D51EE2CD4A6A}"/>
              </a:ext>
            </a:extLst>
          </p:cNvPr>
          <p:cNvPicPr>
            <a:picLocks noChangeAspect="1"/>
          </p:cNvPicPr>
          <p:nvPr/>
        </p:nvPicPr>
        <p:blipFill>
          <a:blip r:embed="rId5"/>
          <a:stretch>
            <a:fillRect/>
          </a:stretch>
        </p:blipFill>
        <p:spPr>
          <a:xfrm>
            <a:off x="2305234" y="4469996"/>
            <a:ext cx="4064209" cy="2292468"/>
          </a:xfrm>
          <a:prstGeom prst="rect">
            <a:avLst/>
          </a:prstGeom>
        </p:spPr>
      </p:pic>
    </p:spTree>
    <p:extLst>
      <p:ext uri="{BB962C8B-B14F-4D97-AF65-F5344CB8AC3E}">
        <p14:creationId xmlns:p14="http://schemas.microsoft.com/office/powerpoint/2010/main" val="41762882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02141-2CA7-0E62-C256-5345FA9A5EB9}"/>
              </a:ext>
            </a:extLst>
          </p:cNvPr>
          <p:cNvSpPr>
            <a:spLocks noGrp="1"/>
          </p:cNvSpPr>
          <p:nvPr>
            <p:ph type="title"/>
          </p:nvPr>
        </p:nvSpPr>
        <p:spPr/>
        <p:txBody>
          <a:bodyPr/>
          <a:lstStyle/>
          <a:p>
            <a:r>
              <a:rPr lang="en-GB" dirty="0"/>
              <a:t>Additional Support &amp; Inclusion</a:t>
            </a:r>
          </a:p>
        </p:txBody>
      </p:sp>
      <p:sp>
        <p:nvSpPr>
          <p:cNvPr id="3" name="Content Placeholder 2">
            <a:extLst>
              <a:ext uri="{FF2B5EF4-FFF2-40B4-BE49-F238E27FC236}">
                <a16:creationId xmlns:a16="http://schemas.microsoft.com/office/drawing/2014/main" id="{B0DE2452-99FF-1872-52B5-CD875E05027F}"/>
              </a:ext>
            </a:extLst>
          </p:cNvPr>
          <p:cNvSpPr>
            <a:spLocks noGrp="1"/>
          </p:cNvSpPr>
          <p:nvPr>
            <p:ph idx="1"/>
          </p:nvPr>
        </p:nvSpPr>
        <p:spPr>
          <a:xfrm>
            <a:off x="677334" y="1391479"/>
            <a:ext cx="8596668" cy="4649884"/>
          </a:xfrm>
        </p:spPr>
        <p:txBody>
          <a:bodyPr>
            <a:normAutofit/>
          </a:bodyPr>
          <a:lstStyle/>
          <a:p>
            <a:endParaRPr lang="en-GB" dirty="0"/>
          </a:p>
          <a:p>
            <a:r>
              <a:rPr lang="en-GB" sz="3200" dirty="0"/>
              <a:t>If you have any SEN concerns or feel your child needs any additional support, </a:t>
            </a:r>
          </a:p>
          <a:p>
            <a:endParaRPr lang="en-GB" sz="3200" dirty="0"/>
          </a:p>
          <a:p>
            <a:r>
              <a:rPr lang="en-GB" sz="3200" dirty="0"/>
              <a:t>Please speak with myself and or our SENCO Mrs. Terry. </a:t>
            </a:r>
          </a:p>
          <a:p>
            <a:pPr marL="0" indent="0">
              <a:buNone/>
            </a:pPr>
            <a:r>
              <a:rPr lang="en-GB" sz="3200" dirty="0"/>
              <a:t>  cterry@stbernards.mecmat.org </a:t>
            </a:r>
          </a:p>
          <a:p>
            <a:pPr marL="0" indent="0">
              <a:buNone/>
            </a:pPr>
            <a:r>
              <a:rPr lang="en-GB" sz="3200" dirty="0"/>
              <a:t>  01772 728153. </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20591027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40BED-1F10-5393-B075-C90D5A514DB6}"/>
              </a:ext>
            </a:extLst>
          </p:cNvPr>
          <p:cNvSpPr>
            <a:spLocks noGrp="1"/>
          </p:cNvSpPr>
          <p:nvPr>
            <p:ph type="title"/>
          </p:nvPr>
        </p:nvSpPr>
        <p:spPr/>
        <p:txBody>
          <a:bodyPr/>
          <a:lstStyle/>
          <a:p>
            <a:r>
              <a:rPr lang="en-GB" dirty="0"/>
              <a:t>Safeguarding</a:t>
            </a:r>
          </a:p>
        </p:txBody>
      </p:sp>
      <p:sp>
        <p:nvSpPr>
          <p:cNvPr id="3" name="Content Placeholder 2">
            <a:extLst>
              <a:ext uri="{FF2B5EF4-FFF2-40B4-BE49-F238E27FC236}">
                <a16:creationId xmlns:a16="http://schemas.microsoft.com/office/drawing/2014/main" id="{255F782A-A647-C883-721A-B7F09602C8B3}"/>
              </a:ext>
            </a:extLst>
          </p:cNvPr>
          <p:cNvSpPr>
            <a:spLocks noGrp="1"/>
          </p:cNvSpPr>
          <p:nvPr>
            <p:ph idx="1"/>
          </p:nvPr>
        </p:nvSpPr>
        <p:spPr>
          <a:xfrm>
            <a:off x="677334" y="1422401"/>
            <a:ext cx="8596668" cy="5006108"/>
          </a:xfrm>
        </p:spPr>
        <p:txBody>
          <a:bodyPr>
            <a:normAutofit fontScale="92500" lnSpcReduction="10000"/>
          </a:bodyPr>
          <a:lstStyle/>
          <a:p>
            <a:r>
              <a:rPr lang="en-GB" sz="2800" dirty="0"/>
              <a:t>The safety, Health and wellbeing of all children is our highest priority.</a:t>
            </a:r>
          </a:p>
          <a:p>
            <a:endParaRPr lang="en-GB" sz="2800" dirty="0"/>
          </a:p>
          <a:p>
            <a:r>
              <a:rPr lang="en-GB" sz="2800" dirty="0"/>
              <a:t>Designated Safeguarding Lead: Mr R Turner (Headteacher)</a:t>
            </a:r>
          </a:p>
          <a:p>
            <a:endParaRPr lang="en-GB" sz="2800" dirty="0"/>
          </a:p>
          <a:p>
            <a:r>
              <a:rPr lang="en-GB" sz="2800" dirty="0"/>
              <a:t>Deputy Designated Safeguarding Lead: Miss M Clayton, Miss D. Mooney</a:t>
            </a:r>
          </a:p>
          <a:p>
            <a:endParaRPr lang="en-GB" sz="2800" dirty="0"/>
          </a:p>
          <a:p>
            <a:r>
              <a:rPr lang="en-GB" sz="2800" dirty="0"/>
              <a:t>If you have any safeguarding concerns, please contact a member of the safeguarding team.</a:t>
            </a:r>
          </a:p>
          <a:p>
            <a:endParaRPr lang="en-GB" dirty="0"/>
          </a:p>
        </p:txBody>
      </p:sp>
    </p:spTree>
    <p:extLst>
      <p:ext uri="{BB962C8B-B14F-4D97-AF65-F5344CB8AC3E}">
        <p14:creationId xmlns:p14="http://schemas.microsoft.com/office/powerpoint/2010/main" val="31795225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64D59-A2EF-ECC8-2DD6-F507922FD5B7}"/>
              </a:ext>
            </a:extLst>
          </p:cNvPr>
          <p:cNvSpPr>
            <a:spLocks noGrp="1"/>
          </p:cNvSpPr>
          <p:nvPr>
            <p:ph type="title"/>
          </p:nvPr>
        </p:nvSpPr>
        <p:spPr>
          <a:xfrm>
            <a:off x="0" y="-9235"/>
            <a:ext cx="8596668" cy="1320800"/>
          </a:xfrm>
        </p:spPr>
        <p:txBody>
          <a:bodyPr/>
          <a:lstStyle/>
          <a:p>
            <a:r>
              <a:rPr lang="en-GB" dirty="0"/>
              <a:t>Attendance &amp; Punctuality</a:t>
            </a:r>
          </a:p>
        </p:txBody>
      </p:sp>
      <p:sp>
        <p:nvSpPr>
          <p:cNvPr id="3" name="Content Placeholder 2">
            <a:extLst>
              <a:ext uri="{FF2B5EF4-FFF2-40B4-BE49-F238E27FC236}">
                <a16:creationId xmlns:a16="http://schemas.microsoft.com/office/drawing/2014/main" id="{FED104D3-F297-8D0D-CD88-79CBFA826C21}"/>
              </a:ext>
            </a:extLst>
          </p:cNvPr>
          <p:cNvSpPr>
            <a:spLocks noGrp="1"/>
          </p:cNvSpPr>
          <p:nvPr>
            <p:ph idx="1"/>
          </p:nvPr>
        </p:nvSpPr>
        <p:spPr>
          <a:xfrm>
            <a:off x="677334" y="1311564"/>
            <a:ext cx="8596668" cy="5449453"/>
          </a:xfrm>
        </p:spPr>
        <p:txBody>
          <a:bodyPr>
            <a:normAutofit lnSpcReduction="10000"/>
          </a:bodyPr>
          <a:lstStyle/>
          <a:p>
            <a:r>
              <a:rPr lang="en-GB" sz="3200" dirty="0"/>
              <a:t>Everyday counts</a:t>
            </a:r>
          </a:p>
          <a:p>
            <a:endParaRPr lang="en-GB" dirty="0"/>
          </a:p>
          <a:p>
            <a:r>
              <a:rPr lang="en-GB" sz="2600" dirty="0"/>
              <a:t>Good attendance is essential for learning and friendships.</a:t>
            </a:r>
          </a:p>
          <a:p>
            <a:endParaRPr lang="en-GB" sz="2600" dirty="0"/>
          </a:p>
          <a:p>
            <a:r>
              <a:rPr lang="en-GB" sz="2600" dirty="0"/>
              <a:t>Please:</a:t>
            </a:r>
          </a:p>
          <a:p>
            <a:pPr lvl="0"/>
            <a:r>
              <a:rPr lang="en-GB" sz="2600" dirty="0"/>
              <a:t>Arrive on time</a:t>
            </a:r>
          </a:p>
          <a:p>
            <a:pPr lvl="0"/>
            <a:r>
              <a:rPr lang="en-GB" sz="2600" dirty="0"/>
              <a:t>Inform school of absences.</a:t>
            </a:r>
          </a:p>
          <a:p>
            <a:pPr lvl="0"/>
            <a:r>
              <a:rPr lang="en-GB" sz="2600" dirty="0"/>
              <a:t>Avoid holidays during term time where possible.</a:t>
            </a:r>
          </a:p>
          <a:p>
            <a:r>
              <a:rPr lang="en-GB" sz="2600" dirty="0"/>
              <a:t>If your child is absent, please contact: The school office and keep in contact during child sickness period.</a:t>
            </a:r>
          </a:p>
          <a:p>
            <a:endParaRPr lang="en-GB" sz="3200" dirty="0"/>
          </a:p>
        </p:txBody>
      </p:sp>
    </p:spTree>
    <p:extLst>
      <p:ext uri="{BB962C8B-B14F-4D97-AF65-F5344CB8AC3E}">
        <p14:creationId xmlns:p14="http://schemas.microsoft.com/office/powerpoint/2010/main" val="1396591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F891C-1EE3-1B6B-2A25-9554DBBB202A}"/>
              </a:ext>
            </a:extLst>
          </p:cNvPr>
          <p:cNvSpPr>
            <a:spLocks noGrp="1"/>
          </p:cNvSpPr>
          <p:nvPr>
            <p:ph type="title"/>
          </p:nvPr>
        </p:nvSpPr>
        <p:spPr>
          <a:xfrm>
            <a:off x="0" y="0"/>
            <a:ext cx="8596668" cy="1320800"/>
          </a:xfrm>
        </p:spPr>
        <p:txBody>
          <a:bodyPr/>
          <a:lstStyle/>
          <a:p>
            <a:r>
              <a:rPr lang="en-GB" dirty="0"/>
              <a:t>Reception Baseline Assessment</a:t>
            </a:r>
          </a:p>
        </p:txBody>
      </p:sp>
      <p:pic>
        <p:nvPicPr>
          <p:cNvPr id="5" name="Picture 4">
            <a:extLst>
              <a:ext uri="{FF2B5EF4-FFF2-40B4-BE49-F238E27FC236}">
                <a16:creationId xmlns:a16="http://schemas.microsoft.com/office/drawing/2014/main" id="{1DAF37E6-1D62-A9C1-FFF0-D8D919C9E3D1}"/>
              </a:ext>
            </a:extLst>
          </p:cNvPr>
          <p:cNvPicPr>
            <a:picLocks noChangeAspect="1"/>
          </p:cNvPicPr>
          <p:nvPr/>
        </p:nvPicPr>
        <p:blipFill>
          <a:blip r:embed="rId2"/>
          <a:stretch>
            <a:fillRect/>
          </a:stretch>
        </p:blipFill>
        <p:spPr>
          <a:xfrm>
            <a:off x="512636" y="805976"/>
            <a:ext cx="3988005" cy="5683542"/>
          </a:xfrm>
          <a:prstGeom prst="rect">
            <a:avLst/>
          </a:prstGeom>
        </p:spPr>
      </p:pic>
    </p:spTree>
    <p:extLst>
      <p:ext uri="{BB962C8B-B14F-4D97-AF65-F5344CB8AC3E}">
        <p14:creationId xmlns:p14="http://schemas.microsoft.com/office/powerpoint/2010/main" val="3417339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Smooth Transitions</a:t>
            </a:r>
          </a:p>
        </p:txBody>
      </p:sp>
      <p:sp>
        <p:nvSpPr>
          <p:cNvPr id="3" name="Content Placeholder 2"/>
          <p:cNvSpPr>
            <a:spLocks noGrp="1"/>
          </p:cNvSpPr>
          <p:nvPr>
            <p:ph idx="1"/>
          </p:nvPr>
        </p:nvSpPr>
        <p:spPr>
          <a:xfrm>
            <a:off x="677334" y="1551709"/>
            <a:ext cx="8596668" cy="4489653"/>
          </a:xfrm>
        </p:spPr>
        <p:txBody>
          <a:bodyPr>
            <a:noAutofit/>
          </a:bodyPr>
          <a:lstStyle/>
          <a:p>
            <a:r>
              <a:rPr lang="en-GB" sz="2400" dirty="0"/>
              <a:t>Smooth and seamless transitions</a:t>
            </a:r>
          </a:p>
          <a:p>
            <a:pPr marL="0" indent="0">
              <a:buNone/>
            </a:pPr>
            <a:r>
              <a:rPr lang="en-GB" sz="2400" dirty="0"/>
              <a:t>are essential in settling children</a:t>
            </a:r>
          </a:p>
          <a:p>
            <a:pPr marL="0" indent="0">
              <a:buNone/>
            </a:pPr>
            <a:r>
              <a:rPr lang="en-GB" sz="2400" dirty="0"/>
              <a:t>into school.</a:t>
            </a:r>
          </a:p>
          <a:p>
            <a:r>
              <a:rPr lang="en-GB" sz="2400" dirty="0"/>
              <a:t>This year through the welcome</a:t>
            </a:r>
          </a:p>
          <a:p>
            <a:pPr marL="0" indent="0">
              <a:buNone/>
            </a:pPr>
            <a:r>
              <a:rPr lang="en-GB" sz="2400" dirty="0"/>
              <a:t>meeting, stay and play and Nursery</a:t>
            </a:r>
          </a:p>
          <a:p>
            <a:pPr marL="0" indent="0">
              <a:buNone/>
            </a:pPr>
            <a:r>
              <a:rPr lang="en-GB" sz="2400" dirty="0"/>
              <a:t>visits, the children will be introduced</a:t>
            </a:r>
          </a:p>
          <a:p>
            <a:pPr marL="0" indent="0">
              <a:buNone/>
            </a:pPr>
            <a:r>
              <a:rPr lang="en-GB" sz="2400" dirty="0"/>
              <a:t>to their new teachers. </a:t>
            </a:r>
          </a:p>
          <a:p>
            <a:pPr marL="0" indent="0">
              <a:buNone/>
            </a:pPr>
            <a:endParaRPr lang="en-GB" sz="2400" dirty="0"/>
          </a:p>
          <a:p>
            <a:r>
              <a:rPr lang="en-GB" sz="2400" dirty="0"/>
              <a:t>Communication between school and home is essential for children to flourish in new surroundings and they are recommended to help your child settle in well.</a:t>
            </a:r>
          </a:p>
        </p:txBody>
      </p:sp>
      <p:pic>
        <p:nvPicPr>
          <p:cNvPr id="5" name="Picture 4">
            <a:extLst>
              <a:ext uri="{FF2B5EF4-FFF2-40B4-BE49-F238E27FC236}">
                <a16:creationId xmlns:a16="http://schemas.microsoft.com/office/drawing/2014/main" id="{9A57B5A6-7A38-F85C-A9C5-28E43E491F50}"/>
              </a:ext>
            </a:extLst>
          </p:cNvPr>
          <p:cNvPicPr>
            <a:picLocks noChangeAspect="1"/>
          </p:cNvPicPr>
          <p:nvPr/>
        </p:nvPicPr>
        <p:blipFill>
          <a:blip r:embed="rId2"/>
          <a:stretch>
            <a:fillRect/>
          </a:stretch>
        </p:blipFill>
        <p:spPr>
          <a:xfrm>
            <a:off x="6144738" y="943114"/>
            <a:ext cx="5610064" cy="4489652"/>
          </a:xfrm>
          <a:prstGeom prst="rect">
            <a:avLst/>
          </a:prstGeom>
        </p:spPr>
      </p:pic>
    </p:spTree>
    <p:extLst>
      <p:ext uri="{BB962C8B-B14F-4D97-AF65-F5344CB8AC3E}">
        <p14:creationId xmlns:p14="http://schemas.microsoft.com/office/powerpoint/2010/main" val="10110148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835"/>
            <a:ext cx="8596668" cy="1320800"/>
          </a:xfrm>
        </p:spPr>
        <p:txBody>
          <a:bodyPr/>
          <a:lstStyle/>
          <a:p>
            <a:r>
              <a:rPr lang="en-GB" dirty="0"/>
              <a:t>Supporting your child</a:t>
            </a:r>
          </a:p>
        </p:txBody>
      </p:sp>
      <p:sp>
        <p:nvSpPr>
          <p:cNvPr id="3" name="Content Placeholder 2"/>
          <p:cNvSpPr>
            <a:spLocks noGrp="1"/>
          </p:cNvSpPr>
          <p:nvPr>
            <p:ph idx="1"/>
          </p:nvPr>
        </p:nvSpPr>
        <p:spPr>
          <a:xfrm>
            <a:off x="677334" y="877455"/>
            <a:ext cx="8596668" cy="5911271"/>
          </a:xfrm>
        </p:spPr>
        <p:txBody>
          <a:bodyPr>
            <a:normAutofit/>
          </a:bodyPr>
          <a:lstStyle/>
          <a:p>
            <a:pPr>
              <a:lnSpc>
                <a:spcPct val="70000"/>
              </a:lnSpc>
            </a:pPr>
            <a:r>
              <a:rPr lang="en-GB" sz="2800" dirty="0"/>
              <a:t>Sharing learning through observations and photos using Seesaw and Class Dojo from home.</a:t>
            </a:r>
          </a:p>
          <a:p>
            <a:pPr marL="0" indent="0">
              <a:lnSpc>
                <a:spcPct val="70000"/>
              </a:lnSpc>
              <a:buNone/>
            </a:pPr>
            <a:endParaRPr lang="en-GB" sz="2800" dirty="0"/>
          </a:p>
          <a:p>
            <a:pPr>
              <a:lnSpc>
                <a:spcPct val="70000"/>
              </a:lnSpc>
            </a:pPr>
            <a:r>
              <a:rPr lang="en-GB" sz="2800" dirty="0"/>
              <a:t>Here are some things that you can do together? </a:t>
            </a:r>
          </a:p>
          <a:p>
            <a:pPr>
              <a:lnSpc>
                <a:spcPct val="70000"/>
              </a:lnSpc>
            </a:pPr>
            <a:r>
              <a:rPr lang="en-GB" sz="2800" dirty="0"/>
              <a:t>Play! </a:t>
            </a:r>
          </a:p>
          <a:p>
            <a:pPr>
              <a:lnSpc>
                <a:spcPct val="70000"/>
              </a:lnSpc>
            </a:pPr>
            <a:r>
              <a:rPr lang="en-GB" sz="2800" dirty="0"/>
              <a:t>Share books daily</a:t>
            </a:r>
          </a:p>
          <a:p>
            <a:pPr>
              <a:lnSpc>
                <a:spcPct val="70000"/>
              </a:lnSpc>
            </a:pPr>
            <a:r>
              <a:rPr lang="en-GB" sz="2800" dirty="0"/>
              <a:t>Sing songs and rhymes </a:t>
            </a:r>
          </a:p>
          <a:p>
            <a:pPr>
              <a:lnSpc>
                <a:spcPct val="70000"/>
              </a:lnSpc>
            </a:pPr>
            <a:r>
              <a:rPr lang="en-GB" sz="2800" dirty="0"/>
              <a:t>Encourage independence when using the toilet</a:t>
            </a:r>
          </a:p>
          <a:p>
            <a:pPr>
              <a:lnSpc>
                <a:spcPct val="70000"/>
              </a:lnSpc>
            </a:pPr>
            <a:r>
              <a:rPr lang="en-GB" sz="2800" dirty="0"/>
              <a:t>Take time to listen and talk </a:t>
            </a:r>
          </a:p>
          <a:p>
            <a:pPr>
              <a:lnSpc>
                <a:spcPct val="70000"/>
              </a:lnSpc>
            </a:pPr>
            <a:r>
              <a:rPr lang="en-GB" sz="2800" dirty="0"/>
              <a:t>Answer and ask questions </a:t>
            </a:r>
          </a:p>
          <a:p>
            <a:pPr>
              <a:lnSpc>
                <a:spcPct val="70000"/>
              </a:lnSpc>
            </a:pPr>
            <a:r>
              <a:rPr lang="en-GB" sz="2800" dirty="0"/>
              <a:t>Let children help you with the everyday jobs </a:t>
            </a:r>
          </a:p>
        </p:txBody>
      </p:sp>
    </p:spTree>
    <p:extLst>
      <p:ext uri="{BB962C8B-B14F-4D97-AF65-F5344CB8AC3E}">
        <p14:creationId xmlns:p14="http://schemas.microsoft.com/office/powerpoint/2010/main" val="40525250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1320800"/>
          </a:xfrm>
        </p:spPr>
        <p:txBody>
          <a:bodyPr/>
          <a:lstStyle/>
          <a:p>
            <a:r>
              <a:rPr lang="en-GB" dirty="0"/>
              <a:t>The Importance of being involved</a:t>
            </a:r>
          </a:p>
        </p:txBody>
      </p:sp>
      <p:sp>
        <p:nvSpPr>
          <p:cNvPr id="3" name="Content Placeholder 2"/>
          <p:cNvSpPr>
            <a:spLocks noGrp="1"/>
          </p:cNvSpPr>
          <p:nvPr>
            <p:ph idx="1"/>
          </p:nvPr>
        </p:nvSpPr>
        <p:spPr>
          <a:xfrm>
            <a:off x="677334" y="1034473"/>
            <a:ext cx="8596668" cy="5698836"/>
          </a:xfrm>
        </p:spPr>
        <p:txBody>
          <a:bodyPr>
            <a:normAutofit fontScale="85000" lnSpcReduction="10000"/>
          </a:bodyPr>
          <a:lstStyle/>
          <a:p>
            <a:pPr>
              <a:lnSpc>
                <a:spcPct val="90000"/>
              </a:lnSpc>
            </a:pPr>
            <a:r>
              <a:rPr lang="en-GB" sz="2600" dirty="0"/>
              <a:t>You can also help by: </a:t>
            </a:r>
          </a:p>
          <a:p>
            <a:pPr>
              <a:lnSpc>
                <a:spcPct val="90000"/>
              </a:lnSpc>
            </a:pPr>
            <a:r>
              <a:rPr lang="en-GB" sz="2600" dirty="0"/>
              <a:t>Reading with your child daily using school books and record book. </a:t>
            </a:r>
          </a:p>
          <a:p>
            <a:pPr>
              <a:lnSpc>
                <a:spcPct val="90000"/>
              </a:lnSpc>
            </a:pPr>
            <a:r>
              <a:rPr lang="en-GB" sz="2600" dirty="0"/>
              <a:t>Attending theme based Stay and Play sessions once a half term.</a:t>
            </a:r>
          </a:p>
          <a:p>
            <a:pPr>
              <a:lnSpc>
                <a:spcPct val="90000"/>
              </a:lnSpc>
            </a:pPr>
            <a:r>
              <a:rPr lang="en-GB" sz="2600" dirty="0"/>
              <a:t>Supporting Volunteering in school, as a reader, on visits and outings.</a:t>
            </a:r>
          </a:p>
          <a:p>
            <a:pPr>
              <a:lnSpc>
                <a:spcPct val="90000"/>
              </a:lnSpc>
            </a:pPr>
            <a:r>
              <a:rPr lang="en-GB" sz="2600" dirty="0"/>
              <a:t>Home Learning Packs sent out each half term: Please ensure these are completed as part of our school agreement.</a:t>
            </a:r>
          </a:p>
          <a:p>
            <a:pPr>
              <a:lnSpc>
                <a:spcPct val="90000"/>
              </a:lnSpc>
            </a:pPr>
            <a:endParaRPr lang="en-GB" sz="2600" dirty="0"/>
          </a:p>
          <a:p>
            <a:pPr>
              <a:lnSpc>
                <a:spcPct val="90000"/>
              </a:lnSpc>
            </a:pPr>
            <a:r>
              <a:rPr lang="en-GB" sz="2600" dirty="0"/>
              <a:t>A Must! one hour Workshops: As part of our school agreement.</a:t>
            </a:r>
          </a:p>
          <a:p>
            <a:pPr>
              <a:lnSpc>
                <a:spcPct val="90000"/>
              </a:lnSpc>
            </a:pPr>
            <a:r>
              <a:rPr lang="en-GB" sz="2600" dirty="0"/>
              <a:t>30 mins with Teacher / 30 minutes with children.</a:t>
            </a:r>
          </a:p>
          <a:p>
            <a:pPr marL="342900" lvl="1" indent="-342900">
              <a:lnSpc>
                <a:spcPct val="90000"/>
              </a:lnSpc>
            </a:pPr>
            <a:r>
              <a:rPr lang="en-GB" sz="2600" dirty="0"/>
              <a:t>Reading and Phonics </a:t>
            </a:r>
          </a:p>
          <a:p>
            <a:pPr marL="342900" lvl="1" indent="-342900">
              <a:lnSpc>
                <a:spcPct val="90000"/>
              </a:lnSpc>
            </a:pPr>
            <a:r>
              <a:rPr lang="en-GB" sz="2600" dirty="0"/>
              <a:t>Reading for pleasure</a:t>
            </a:r>
          </a:p>
          <a:p>
            <a:pPr marL="342900" lvl="1" indent="-342900">
              <a:lnSpc>
                <a:spcPct val="90000"/>
              </a:lnSpc>
            </a:pPr>
            <a:r>
              <a:rPr lang="en-GB" sz="2600" dirty="0"/>
              <a:t>Handwriting – Letter formation</a:t>
            </a:r>
          </a:p>
          <a:p>
            <a:pPr marL="342900" lvl="1" indent="-342900">
              <a:lnSpc>
                <a:spcPct val="90000"/>
              </a:lnSpc>
            </a:pPr>
            <a:r>
              <a:rPr lang="en-GB" sz="2600" dirty="0"/>
              <a:t>Mathematics.</a:t>
            </a:r>
          </a:p>
          <a:p>
            <a:pPr marL="457200" lvl="1" indent="0">
              <a:buNone/>
            </a:pPr>
            <a:endParaRPr lang="en-GB" dirty="0"/>
          </a:p>
        </p:txBody>
      </p:sp>
    </p:spTree>
    <p:extLst>
      <p:ext uri="{BB962C8B-B14F-4D97-AF65-F5344CB8AC3E}">
        <p14:creationId xmlns:p14="http://schemas.microsoft.com/office/powerpoint/2010/main" val="20241593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07" y="66261"/>
            <a:ext cx="8596668" cy="1320800"/>
          </a:xfrm>
        </p:spPr>
        <p:txBody>
          <a:bodyPr/>
          <a:lstStyle/>
          <a:p>
            <a:r>
              <a:rPr lang="en-GB" dirty="0"/>
              <a:t>Class Dojo &amp; Arbor Communication</a:t>
            </a:r>
          </a:p>
        </p:txBody>
      </p:sp>
      <p:sp>
        <p:nvSpPr>
          <p:cNvPr id="3" name="Content Placeholder 2"/>
          <p:cNvSpPr>
            <a:spLocks noGrp="1"/>
          </p:cNvSpPr>
          <p:nvPr>
            <p:ph idx="1"/>
          </p:nvPr>
        </p:nvSpPr>
        <p:spPr>
          <a:xfrm>
            <a:off x="677334" y="1487055"/>
            <a:ext cx="8596668" cy="5304684"/>
          </a:xfrm>
        </p:spPr>
        <p:txBody>
          <a:bodyPr>
            <a:normAutofit fontScale="85000" lnSpcReduction="20000"/>
          </a:bodyPr>
          <a:lstStyle/>
          <a:p>
            <a:r>
              <a:rPr lang="en-GB" sz="3200" dirty="0"/>
              <a:t>Please sign up to class dojo.</a:t>
            </a:r>
          </a:p>
          <a:p>
            <a:r>
              <a:rPr lang="en-GB" sz="3200" dirty="0"/>
              <a:t>Class dojo is a great way of communicating with you.</a:t>
            </a:r>
          </a:p>
          <a:p>
            <a:r>
              <a:rPr lang="en-GB" sz="3200" dirty="0"/>
              <a:t>We share important class and whole school information</a:t>
            </a:r>
          </a:p>
          <a:p>
            <a:r>
              <a:rPr lang="en-GB" sz="3200" dirty="0"/>
              <a:t>It has a translate function</a:t>
            </a:r>
          </a:p>
          <a:p>
            <a:r>
              <a:rPr lang="en-GB" sz="3200" dirty="0"/>
              <a:t>Pick up your QR code from the teachers or if your child attends our nursery you will be invited to the new class</a:t>
            </a:r>
          </a:p>
          <a:p>
            <a:r>
              <a:rPr lang="en-GB" sz="3200" dirty="0"/>
              <a:t>Sign up to Arbor - you will receive an email link in September - clubs, trips and more. </a:t>
            </a:r>
          </a:p>
          <a:p>
            <a:r>
              <a:rPr lang="en-GB" sz="3200" dirty="0"/>
              <a:t>Read our weekly Newsletters</a:t>
            </a:r>
          </a:p>
          <a:p>
            <a:r>
              <a:rPr lang="en-GB" sz="3200" dirty="0"/>
              <a:t>Have a chat with me at the end of the day.</a:t>
            </a:r>
          </a:p>
        </p:txBody>
      </p:sp>
    </p:spTree>
    <p:extLst>
      <p:ext uri="{BB962C8B-B14F-4D97-AF65-F5344CB8AC3E}">
        <p14:creationId xmlns:p14="http://schemas.microsoft.com/office/powerpoint/2010/main" val="42243476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C24CB-11D3-3752-DB93-B9AD0FA0814B}"/>
              </a:ext>
            </a:extLst>
          </p:cNvPr>
          <p:cNvSpPr>
            <a:spLocks noGrp="1"/>
          </p:cNvSpPr>
          <p:nvPr>
            <p:ph type="title"/>
          </p:nvPr>
        </p:nvSpPr>
        <p:spPr/>
        <p:txBody>
          <a:bodyPr/>
          <a:lstStyle/>
          <a:p>
            <a:r>
              <a:rPr lang="en-GB" dirty="0"/>
              <a:t>Any Questions?</a:t>
            </a:r>
          </a:p>
        </p:txBody>
      </p:sp>
      <p:sp>
        <p:nvSpPr>
          <p:cNvPr id="3" name="Content Placeholder 2">
            <a:extLst>
              <a:ext uri="{FF2B5EF4-FFF2-40B4-BE49-F238E27FC236}">
                <a16:creationId xmlns:a16="http://schemas.microsoft.com/office/drawing/2014/main" id="{7E2B92FF-E530-0C9F-7855-AF00D17F2401}"/>
              </a:ext>
            </a:extLst>
          </p:cNvPr>
          <p:cNvSpPr>
            <a:spLocks noGrp="1"/>
          </p:cNvSpPr>
          <p:nvPr>
            <p:ph idx="1"/>
          </p:nvPr>
        </p:nvSpPr>
        <p:spPr/>
        <p:txBody>
          <a:bodyPr>
            <a:normAutofit/>
          </a:bodyPr>
          <a:lstStyle/>
          <a:p>
            <a:r>
              <a:rPr lang="en-GB" sz="3200" dirty="0"/>
              <a:t>We’re here to help!</a:t>
            </a:r>
          </a:p>
        </p:txBody>
      </p:sp>
    </p:spTree>
    <p:extLst>
      <p:ext uri="{BB962C8B-B14F-4D97-AF65-F5344CB8AC3E}">
        <p14:creationId xmlns:p14="http://schemas.microsoft.com/office/powerpoint/2010/main" val="31734702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Before you go…</a:t>
            </a:r>
          </a:p>
        </p:txBody>
      </p:sp>
      <p:sp>
        <p:nvSpPr>
          <p:cNvPr id="3" name="Content Placeholder 2"/>
          <p:cNvSpPr>
            <a:spLocks noGrp="1"/>
          </p:cNvSpPr>
          <p:nvPr>
            <p:ph idx="1"/>
          </p:nvPr>
        </p:nvSpPr>
        <p:spPr>
          <a:xfrm>
            <a:off x="677334" y="1318591"/>
            <a:ext cx="8596668" cy="4722771"/>
          </a:xfrm>
        </p:spPr>
        <p:txBody>
          <a:bodyPr>
            <a:noAutofit/>
          </a:bodyPr>
          <a:lstStyle/>
          <a:p>
            <a:r>
              <a:rPr lang="en-GB" sz="3200" dirty="0"/>
              <a:t>Please make sure you have; </a:t>
            </a:r>
          </a:p>
          <a:p>
            <a:r>
              <a:rPr lang="en-GB" sz="3200" dirty="0"/>
              <a:t>✓ Return your child’s Induction Pack </a:t>
            </a:r>
          </a:p>
          <a:p>
            <a:r>
              <a:rPr lang="en-GB" sz="3200" dirty="0"/>
              <a:t>✓ Have a look around our Classroom</a:t>
            </a:r>
          </a:p>
          <a:p>
            <a:r>
              <a:rPr lang="en-GB" sz="3200" dirty="0"/>
              <a:t>✓ Take and complete ‘All About Me’ docs</a:t>
            </a:r>
          </a:p>
          <a:p>
            <a:r>
              <a:rPr lang="en-GB" sz="3200" dirty="0"/>
              <a:t>✓ Ensure Nursery visit for your child is booked in with myself.</a:t>
            </a:r>
          </a:p>
        </p:txBody>
      </p:sp>
    </p:spTree>
    <p:extLst>
      <p:ext uri="{BB962C8B-B14F-4D97-AF65-F5344CB8AC3E}">
        <p14:creationId xmlns:p14="http://schemas.microsoft.com/office/powerpoint/2010/main" val="839517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Smooth Transitions</a:t>
            </a:r>
          </a:p>
        </p:txBody>
      </p:sp>
      <p:sp>
        <p:nvSpPr>
          <p:cNvPr id="3" name="Content Placeholder 2"/>
          <p:cNvSpPr>
            <a:spLocks noGrp="1"/>
          </p:cNvSpPr>
          <p:nvPr>
            <p:ph idx="1"/>
          </p:nvPr>
        </p:nvSpPr>
        <p:spPr>
          <a:xfrm>
            <a:off x="677334" y="1537855"/>
            <a:ext cx="8596668" cy="4503507"/>
          </a:xfrm>
        </p:spPr>
        <p:txBody>
          <a:bodyPr>
            <a:normAutofit/>
          </a:bodyPr>
          <a:lstStyle/>
          <a:p>
            <a:r>
              <a:rPr lang="en-GB" sz="2400" dirty="0"/>
              <a:t>To support children to settle and ‘hit the ground running’ we have put together a transition plan enabling them to have a smooth transition to school.</a:t>
            </a:r>
          </a:p>
          <a:p>
            <a:r>
              <a:rPr lang="en-GB" sz="2400" dirty="0"/>
              <a:t>On the 2</a:t>
            </a:r>
            <a:r>
              <a:rPr lang="en-GB" sz="2400" baseline="30000" dirty="0"/>
              <a:t>nd</a:t>
            </a:r>
            <a:r>
              <a:rPr lang="en-GB" sz="2400" dirty="0"/>
              <a:t> September 2026 → school begins and children's transition.</a:t>
            </a:r>
          </a:p>
        </p:txBody>
      </p:sp>
    </p:spTree>
    <p:extLst>
      <p:ext uri="{BB962C8B-B14F-4D97-AF65-F5344CB8AC3E}">
        <p14:creationId xmlns:p14="http://schemas.microsoft.com/office/powerpoint/2010/main" val="3343455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152" y="110837"/>
            <a:ext cx="8596668" cy="692727"/>
          </a:xfrm>
        </p:spPr>
        <p:txBody>
          <a:bodyPr/>
          <a:lstStyle/>
          <a:p>
            <a:r>
              <a:rPr lang="en-GB" dirty="0"/>
              <a:t>Dates for Diary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07285629"/>
              </p:ext>
            </p:extLst>
          </p:nvPr>
        </p:nvGraphicFramePr>
        <p:xfrm>
          <a:off x="483900" y="803564"/>
          <a:ext cx="9200428" cy="5577840"/>
        </p:xfrm>
        <a:graphic>
          <a:graphicData uri="http://schemas.openxmlformats.org/drawingml/2006/table">
            <a:tbl>
              <a:tblPr firstRow="1" bandRow="1">
                <a:tableStyleId>{5C22544A-7EE6-4342-B048-85BDC9FD1C3A}</a:tableStyleId>
              </a:tblPr>
              <a:tblGrid>
                <a:gridCol w="4600214">
                  <a:extLst>
                    <a:ext uri="{9D8B030D-6E8A-4147-A177-3AD203B41FA5}">
                      <a16:colId xmlns:a16="http://schemas.microsoft.com/office/drawing/2014/main" val="1857177902"/>
                    </a:ext>
                  </a:extLst>
                </a:gridCol>
                <a:gridCol w="4600214">
                  <a:extLst>
                    <a:ext uri="{9D8B030D-6E8A-4147-A177-3AD203B41FA5}">
                      <a16:colId xmlns:a16="http://schemas.microsoft.com/office/drawing/2014/main" val="1127822635"/>
                    </a:ext>
                  </a:extLst>
                </a:gridCol>
              </a:tblGrid>
              <a:tr h="322068">
                <a:tc>
                  <a:txBody>
                    <a:bodyPr/>
                    <a:lstStyle/>
                    <a:p>
                      <a:r>
                        <a:rPr lang="en-GB" dirty="0"/>
                        <a:t>Dates</a:t>
                      </a:r>
                    </a:p>
                  </a:txBody>
                  <a:tcPr/>
                </a:tc>
                <a:tc>
                  <a:txBody>
                    <a:bodyPr/>
                    <a:lstStyle/>
                    <a:p>
                      <a:r>
                        <a:rPr lang="en-GB" dirty="0"/>
                        <a:t>Details</a:t>
                      </a:r>
                    </a:p>
                  </a:txBody>
                  <a:tcPr/>
                </a:tc>
                <a:extLst>
                  <a:ext uri="{0D108BD9-81ED-4DB2-BD59-A6C34878D82A}">
                    <a16:rowId xmlns:a16="http://schemas.microsoft.com/office/drawing/2014/main" val="3598517787"/>
                  </a:ext>
                </a:extLst>
              </a:tr>
              <a:tr h="1529823">
                <a:tc>
                  <a:txBody>
                    <a:bodyPr/>
                    <a:lstStyle/>
                    <a:p>
                      <a:r>
                        <a:rPr lang="en-GB" dirty="0"/>
                        <a:t>17th June 2026 5pm-6pm</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Meet The Teacher– an opportunity to meet your child's new teacher and to discuss information for your child starting in September. This will also give you a chance to ask any questions you may have.</a:t>
                      </a:r>
                    </a:p>
                  </a:txBody>
                  <a:tcPr/>
                </a:tc>
                <a:extLst>
                  <a:ext uri="{0D108BD9-81ED-4DB2-BD59-A6C34878D82A}">
                    <a16:rowId xmlns:a16="http://schemas.microsoft.com/office/drawing/2014/main" val="510845341"/>
                  </a:ext>
                </a:extLst>
              </a:tr>
              <a:tr h="1046721">
                <a:tc>
                  <a:txBody>
                    <a:bodyPr/>
                    <a:lstStyle/>
                    <a:p>
                      <a:r>
                        <a:rPr lang="en-GB" sz="1800" kern="1200" dirty="0">
                          <a:solidFill>
                            <a:schemeClr val="dk1"/>
                          </a:solidFill>
                          <a:latin typeface="+mn-lt"/>
                          <a:ea typeface="+mn-ea"/>
                          <a:cs typeface="+mn-cs"/>
                        </a:rPr>
                        <a:t>23rd / 25th July 2026</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Mornings Stay &amp; Play session. An opportunity to bring your child to visit the school and play in their new classrooms and get to know the adults your children will be working with. </a:t>
                      </a:r>
                    </a:p>
                  </a:txBody>
                  <a:tcPr/>
                </a:tc>
                <a:extLst>
                  <a:ext uri="{0D108BD9-81ED-4DB2-BD59-A6C34878D82A}">
                    <a16:rowId xmlns:a16="http://schemas.microsoft.com/office/drawing/2014/main" val="748305299"/>
                  </a:ext>
                </a:extLst>
              </a:tr>
              <a:tr h="135774">
                <a:tc>
                  <a:txBody>
                    <a:bodyPr/>
                    <a:lstStyle/>
                    <a:p>
                      <a:r>
                        <a:rPr lang="en-GB" dirty="0"/>
                        <a:t>Week Commencing 22</a:t>
                      </a:r>
                      <a:r>
                        <a:rPr lang="en-GB" baseline="30000" dirty="0"/>
                        <a:t>nd</a:t>
                      </a:r>
                      <a:r>
                        <a:rPr lang="en-GB" dirty="0"/>
                        <a:t> June 2026</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Nursery visits – your child’s class teacher will visit your child at their Nursery.</a:t>
                      </a:r>
                    </a:p>
                  </a:txBody>
                  <a:tcPr/>
                </a:tc>
                <a:extLst>
                  <a:ext uri="{0D108BD9-81ED-4DB2-BD59-A6C34878D82A}">
                    <a16:rowId xmlns:a16="http://schemas.microsoft.com/office/drawing/2014/main" val="1633226357"/>
                  </a:ext>
                </a:extLst>
              </a:tr>
              <a:tr h="322068">
                <a:tc>
                  <a:txBody>
                    <a:bodyPr/>
                    <a:lstStyle/>
                    <a:p>
                      <a:r>
                        <a:rPr lang="en-GB" dirty="0"/>
                        <a:t>2</a:t>
                      </a:r>
                      <a:r>
                        <a:rPr lang="en-GB" baseline="30000" dirty="0"/>
                        <a:t>nd/</a:t>
                      </a:r>
                      <a:r>
                        <a:rPr lang="en-GB" baseline="0" dirty="0"/>
                        <a:t> 3</a:t>
                      </a:r>
                      <a:r>
                        <a:rPr lang="en-GB" baseline="30000" dirty="0"/>
                        <a:t>rd</a:t>
                      </a:r>
                      <a:r>
                        <a:rPr lang="en-GB" dirty="0"/>
                        <a:t> September 2026</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Children begin transition into school.  90min session.</a:t>
                      </a:r>
                    </a:p>
                  </a:txBody>
                  <a:tcPr/>
                </a:tc>
                <a:extLst>
                  <a:ext uri="{0D108BD9-81ED-4DB2-BD59-A6C34878D82A}">
                    <a16:rowId xmlns:a16="http://schemas.microsoft.com/office/drawing/2014/main" val="2059801838"/>
                  </a:ext>
                </a:extLst>
              </a:tr>
              <a:tr h="32206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mn-lt"/>
                          <a:ea typeface="+mn-ea"/>
                          <a:cs typeface="+mn-cs"/>
                        </a:rPr>
                        <a:t>4th September 2026</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Children in till 1pm to have lunch.</a:t>
                      </a:r>
                    </a:p>
                  </a:txBody>
                  <a:tcPr/>
                </a:tc>
                <a:extLst>
                  <a:ext uri="{0D108BD9-81ED-4DB2-BD59-A6C34878D82A}">
                    <a16:rowId xmlns:a16="http://schemas.microsoft.com/office/drawing/2014/main" val="3275287893"/>
                  </a:ext>
                </a:extLst>
              </a:tr>
              <a:tr h="32206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aseline="0" dirty="0"/>
                        <a:t>7</a:t>
                      </a:r>
                      <a:r>
                        <a:rPr lang="en-GB" baseline="30000" dirty="0"/>
                        <a:t>th</a:t>
                      </a:r>
                      <a:r>
                        <a:rPr lang="en-GB" dirty="0"/>
                        <a:t> September 2026</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Children start a full</a:t>
                      </a:r>
                      <a:r>
                        <a:rPr lang="en-GB" baseline="0" dirty="0"/>
                        <a:t> day and full week</a:t>
                      </a:r>
                      <a:endParaRPr lang="en-GB" dirty="0"/>
                    </a:p>
                  </a:txBody>
                  <a:tcPr/>
                </a:tc>
                <a:extLst>
                  <a:ext uri="{0D108BD9-81ED-4DB2-BD59-A6C34878D82A}">
                    <a16:rowId xmlns:a16="http://schemas.microsoft.com/office/drawing/2014/main" val="1996971792"/>
                  </a:ext>
                </a:extLst>
              </a:tr>
            </a:tbl>
          </a:graphicData>
        </a:graphic>
      </p:graphicFrame>
    </p:spTree>
    <p:extLst>
      <p:ext uri="{BB962C8B-B14F-4D97-AF65-F5344CB8AC3E}">
        <p14:creationId xmlns:p14="http://schemas.microsoft.com/office/powerpoint/2010/main" val="226828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360" y="69997"/>
            <a:ext cx="8596668" cy="1320800"/>
          </a:xfrm>
        </p:spPr>
        <p:txBody>
          <a:bodyPr/>
          <a:lstStyle/>
          <a:p>
            <a:r>
              <a:rPr lang="en-GB" dirty="0"/>
              <a:t>Uniform and Clothing</a:t>
            </a:r>
          </a:p>
        </p:txBody>
      </p:sp>
      <p:sp>
        <p:nvSpPr>
          <p:cNvPr id="3" name="Content Placeholder 2"/>
          <p:cNvSpPr>
            <a:spLocks noGrp="1"/>
          </p:cNvSpPr>
          <p:nvPr>
            <p:ph idx="1"/>
          </p:nvPr>
        </p:nvSpPr>
        <p:spPr>
          <a:xfrm>
            <a:off x="74360" y="636105"/>
            <a:ext cx="9061097" cy="5848604"/>
          </a:xfrm>
        </p:spPr>
        <p:txBody>
          <a:bodyPr>
            <a:noAutofit/>
          </a:bodyPr>
          <a:lstStyle/>
          <a:p>
            <a:r>
              <a:rPr lang="en-GB" sz="1600" dirty="0"/>
              <a:t>We encourage children to wear school uniform. We require children to wear a red jumper or cardigan, preferably with the school logo on. These can be bought from.</a:t>
            </a:r>
          </a:p>
          <a:p>
            <a:endParaRPr lang="en-GB" sz="1600" dirty="0"/>
          </a:p>
          <a:p>
            <a:r>
              <a:rPr lang="en-GB" sz="1600" dirty="0"/>
              <a:t>Uniform and bags need to be clearly</a:t>
            </a:r>
          </a:p>
          <a:p>
            <a:pPr marL="0" indent="0">
              <a:buNone/>
            </a:pPr>
            <a:r>
              <a:rPr lang="en-GB" sz="1600" dirty="0"/>
              <a:t>     labelled with names please!</a:t>
            </a:r>
          </a:p>
          <a:p>
            <a:pPr marL="0" indent="0">
              <a:buNone/>
            </a:pPr>
            <a:r>
              <a:rPr lang="en-GB" sz="1600" dirty="0"/>
              <a:t>     30 jumpers and 30 t-shirts all look</a:t>
            </a:r>
          </a:p>
          <a:p>
            <a:pPr marL="0" indent="0">
              <a:buNone/>
            </a:pPr>
            <a:r>
              <a:rPr lang="en-GB" sz="1600" dirty="0"/>
              <a:t>     the same when we are getting changed.</a:t>
            </a:r>
          </a:p>
          <a:p>
            <a:pPr marL="0" indent="0">
              <a:buNone/>
            </a:pPr>
            <a:endParaRPr lang="en-GB" sz="1600" dirty="0"/>
          </a:p>
          <a:p>
            <a:pPr marL="0" indent="0">
              <a:buNone/>
            </a:pPr>
            <a:endParaRPr lang="en-GB" sz="1600" dirty="0"/>
          </a:p>
          <a:p>
            <a:pPr marL="0" indent="0">
              <a:buNone/>
            </a:pPr>
            <a:endParaRPr lang="en-GB" sz="1600" dirty="0"/>
          </a:p>
          <a:p>
            <a:r>
              <a:rPr lang="en-GB" sz="1600" dirty="0"/>
              <a:t>Each child will have their own coat peg.</a:t>
            </a:r>
          </a:p>
          <a:p>
            <a:pPr marL="0" indent="0">
              <a:buNone/>
            </a:pPr>
            <a:r>
              <a:rPr lang="en-GB" sz="1600" dirty="0"/>
              <a:t>     Please provide a spare set of clothes</a:t>
            </a:r>
          </a:p>
          <a:p>
            <a:pPr marL="0" indent="0">
              <a:buNone/>
            </a:pPr>
            <a:r>
              <a:rPr lang="en-GB" sz="1600" dirty="0"/>
              <a:t>     that can be left in a bag on their peg. </a:t>
            </a:r>
          </a:p>
          <a:p>
            <a:pPr marL="0" indent="0">
              <a:buNone/>
            </a:pPr>
            <a:endParaRPr lang="en-GB" sz="1600" dirty="0"/>
          </a:p>
          <a:p>
            <a:pPr marL="0" indent="0">
              <a:buNone/>
            </a:pPr>
            <a:endParaRPr lang="en-GB" sz="1600" dirty="0"/>
          </a:p>
          <a:p>
            <a:r>
              <a:rPr lang="en-GB" sz="1600" dirty="0"/>
              <a:t>We go outside in all weathers therefore your child will need wellies and waterproofs. Please ensure your child’s things are clearly named. </a:t>
            </a:r>
          </a:p>
        </p:txBody>
      </p:sp>
      <p:pic>
        <p:nvPicPr>
          <p:cNvPr id="5" name="Picture 4">
            <a:extLst>
              <a:ext uri="{FF2B5EF4-FFF2-40B4-BE49-F238E27FC236}">
                <a16:creationId xmlns:a16="http://schemas.microsoft.com/office/drawing/2014/main" id="{7EC69D56-4411-8195-B7EC-5DEC6C6E77CC}"/>
              </a:ext>
            </a:extLst>
          </p:cNvPr>
          <p:cNvPicPr>
            <a:picLocks noChangeAspect="1"/>
          </p:cNvPicPr>
          <p:nvPr/>
        </p:nvPicPr>
        <p:blipFill>
          <a:blip r:embed="rId2"/>
          <a:stretch>
            <a:fillRect/>
          </a:stretch>
        </p:blipFill>
        <p:spPr>
          <a:xfrm>
            <a:off x="4372694" y="1218715"/>
            <a:ext cx="3929472" cy="2619648"/>
          </a:xfrm>
          <a:prstGeom prst="rect">
            <a:avLst/>
          </a:prstGeom>
        </p:spPr>
      </p:pic>
      <p:pic>
        <p:nvPicPr>
          <p:cNvPr id="7" name="Picture 6">
            <a:extLst>
              <a:ext uri="{FF2B5EF4-FFF2-40B4-BE49-F238E27FC236}">
                <a16:creationId xmlns:a16="http://schemas.microsoft.com/office/drawing/2014/main" id="{7B9AE1B4-3612-BFEC-56A1-852E9EC10633}"/>
              </a:ext>
            </a:extLst>
          </p:cNvPr>
          <p:cNvPicPr>
            <a:picLocks noChangeAspect="1"/>
          </p:cNvPicPr>
          <p:nvPr/>
        </p:nvPicPr>
        <p:blipFill>
          <a:blip r:embed="rId3"/>
          <a:stretch>
            <a:fillRect/>
          </a:stretch>
        </p:blipFill>
        <p:spPr>
          <a:xfrm>
            <a:off x="4372694" y="3895747"/>
            <a:ext cx="2916002" cy="2187002"/>
          </a:xfrm>
          <a:prstGeom prst="rect">
            <a:avLst/>
          </a:prstGeom>
        </p:spPr>
      </p:pic>
      <p:sp>
        <p:nvSpPr>
          <p:cNvPr id="9" name="TextBox 8">
            <a:extLst>
              <a:ext uri="{FF2B5EF4-FFF2-40B4-BE49-F238E27FC236}">
                <a16:creationId xmlns:a16="http://schemas.microsoft.com/office/drawing/2014/main" id="{5FA7B26F-39B0-A9F9-9C68-F03CEBCFF146}"/>
              </a:ext>
            </a:extLst>
          </p:cNvPr>
          <p:cNvSpPr txBox="1"/>
          <p:nvPr/>
        </p:nvSpPr>
        <p:spPr>
          <a:xfrm>
            <a:off x="7437424" y="3973585"/>
            <a:ext cx="2958906" cy="20313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a:spAutoFit/>
          </a:bodyPr>
          <a:lstStyle/>
          <a:p>
            <a:r>
              <a:rPr lang="en-GB" b="1" dirty="0">
                <a:latin typeface="Arial" panose="020B0604020202020204" pitchFamily="34" charset="0"/>
              </a:rPr>
              <a:t>A</a:t>
            </a:r>
            <a:r>
              <a:rPr lang="en-GB" b="1" i="0" dirty="0">
                <a:effectLst/>
                <a:latin typeface="Arial" panose="020B0604020202020204" pitchFamily="34" charset="0"/>
              </a:rPr>
              <a:t>vailable from </a:t>
            </a:r>
          </a:p>
          <a:p>
            <a:r>
              <a:rPr lang="en-GB" b="1" i="0" dirty="0">
                <a:effectLst/>
                <a:latin typeface="Arial" panose="020B0604020202020204" pitchFamily="34" charset="0"/>
              </a:rPr>
              <a:t>Top One in the St. John’s Centre, </a:t>
            </a:r>
          </a:p>
          <a:p>
            <a:r>
              <a:rPr lang="en-GB" b="1" i="0" dirty="0">
                <a:effectLst/>
                <a:latin typeface="Arial" panose="020B0604020202020204" pitchFamily="34" charset="0"/>
              </a:rPr>
              <a:t>Bang </a:t>
            </a:r>
            <a:r>
              <a:rPr lang="en-GB" b="1" i="0" dirty="0" err="1">
                <a:effectLst/>
                <a:latin typeface="Arial" panose="020B0604020202020204" pitchFamily="34" charset="0"/>
              </a:rPr>
              <a:t>Bang</a:t>
            </a:r>
            <a:r>
              <a:rPr lang="en-GB" b="1" i="0" dirty="0">
                <a:effectLst/>
                <a:latin typeface="Arial" panose="020B0604020202020204" pitchFamily="34" charset="0"/>
              </a:rPr>
              <a:t> on Lancaster Road &amp; </a:t>
            </a:r>
          </a:p>
          <a:p>
            <a:r>
              <a:rPr lang="en-GB" b="1" i="0" dirty="0">
                <a:effectLst/>
                <a:latin typeface="Arial" panose="020B0604020202020204" pitchFamily="34" charset="0"/>
              </a:rPr>
              <a:t>Uniform &amp; Leisurewear in Kirkham.</a:t>
            </a:r>
            <a:endParaRPr lang="en-GB" dirty="0"/>
          </a:p>
        </p:txBody>
      </p:sp>
    </p:spTree>
    <p:extLst>
      <p:ext uri="{BB962C8B-B14F-4D97-AF65-F5344CB8AC3E}">
        <p14:creationId xmlns:p14="http://schemas.microsoft.com/office/powerpoint/2010/main" val="1604167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does your child need at school?</a:t>
            </a:r>
          </a:p>
        </p:txBody>
      </p:sp>
      <p:sp>
        <p:nvSpPr>
          <p:cNvPr id="3" name="Content Placeholder 2"/>
          <p:cNvSpPr>
            <a:spLocks noGrp="1"/>
          </p:cNvSpPr>
          <p:nvPr>
            <p:ph idx="1"/>
          </p:nvPr>
        </p:nvSpPr>
        <p:spPr>
          <a:xfrm>
            <a:off x="677334" y="1437861"/>
            <a:ext cx="8596668" cy="4603501"/>
          </a:xfrm>
        </p:spPr>
        <p:txBody>
          <a:bodyPr>
            <a:normAutofit lnSpcReduction="10000"/>
          </a:bodyPr>
          <a:lstStyle/>
          <a:p>
            <a:r>
              <a:rPr lang="en-GB" sz="2800" dirty="0"/>
              <a:t>Coat – waterproof safe </a:t>
            </a:r>
          </a:p>
          <a:p>
            <a:r>
              <a:rPr lang="en-GB" sz="2800" dirty="0"/>
              <a:t>Wellies – please leave these in school (named)</a:t>
            </a:r>
          </a:p>
          <a:p>
            <a:r>
              <a:rPr lang="en-GB" sz="2800" dirty="0"/>
              <a:t>Spare clothes – does not have to be uniform in a kit bag.</a:t>
            </a:r>
          </a:p>
          <a:p>
            <a:r>
              <a:rPr lang="en-GB" sz="2800" dirty="0"/>
              <a:t>Book bag – please bring everyday so they can take their creations home safely! </a:t>
            </a:r>
          </a:p>
          <a:p>
            <a:r>
              <a:rPr lang="en-GB" sz="2800" dirty="0"/>
              <a:t>Water bottle – No juice please ☺ (named) </a:t>
            </a:r>
          </a:p>
          <a:p>
            <a:r>
              <a:rPr lang="en-GB" sz="2800" dirty="0"/>
              <a:t>School Book Bags &amp; Water Bottles</a:t>
            </a:r>
          </a:p>
          <a:p>
            <a:pPr marL="0" indent="0">
              <a:buNone/>
            </a:pPr>
            <a:r>
              <a:rPr lang="en-GB" sz="2800" dirty="0"/>
              <a:t>can be purchased from </a:t>
            </a:r>
            <a:r>
              <a:rPr lang="en-GB" sz="2800" dirty="0" err="1"/>
              <a:t>Arbor</a:t>
            </a:r>
            <a:r>
              <a:rPr lang="en-GB" sz="2800" dirty="0"/>
              <a:t> school shop. </a:t>
            </a:r>
          </a:p>
        </p:txBody>
      </p:sp>
      <p:pic>
        <p:nvPicPr>
          <p:cNvPr id="5" name="Picture 4">
            <a:extLst>
              <a:ext uri="{FF2B5EF4-FFF2-40B4-BE49-F238E27FC236}">
                <a16:creationId xmlns:a16="http://schemas.microsoft.com/office/drawing/2014/main" id="{CEF04FA5-CD1C-4F63-BC78-3605688E64A4}"/>
              </a:ext>
            </a:extLst>
          </p:cNvPr>
          <p:cNvPicPr>
            <a:picLocks noChangeAspect="1"/>
          </p:cNvPicPr>
          <p:nvPr/>
        </p:nvPicPr>
        <p:blipFill>
          <a:blip r:embed="rId2"/>
          <a:stretch>
            <a:fillRect/>
          </a:stretch>
        </p:blipFill>
        <p:spPr>
          <a:xfrm>
            <a:off x="8257308" y="3906980"/>
            <a:ext cx="3775665" cy="2831749"/>
          </a:xfrm>
          <a:prstGeom prst="rect">
            <a:avLst/>
          </a:prstGeom>
        </p:spPr>
      </p:pic>
    </p:spTree>
    <p:extLst>
      <p:ext uri="{BB962C8B-B14F-4D97-AF65-F5344CB8AC3E}">
        <p14:creationId xmlns:p14="http://schemas.microsoft.com/office/powerpoint/2010/main" val="42395810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37309"/>
          </a:xfrm>
        </p:spPr>
        <p:txBody>
          <a:bodyPr>
            <a:noAutofit/>
          </a:bodyPr>
          <a:lstStyle/>
          <a:p>
            <a:r>
              <a:rPr lang="en-GB" sz="5400" dirty="0"/>
              <a:t>Key Staff</a:t>
            </a:r>
          </a:p>
        </p:txBody>
      </p:sp>
      <p:sp>
        <p:nvSpPr>
          <p:cNvPr id="3" name="Content Placeholder 2"/>
          <p:cNvSpPr>
            <a:spLocks noGrp="1"/>
          </p:cNvSpPr>
          <p:nvPr>
            <p:ph idx="1"/>
          </p:nvPr>
        </p:nvSpPr>
        <p:spPr/>
        <p:txBody>
          <a:bodyPr>
            <a:noAutofit/>
          </a:bodyPr>
          <a:lstStyle/>
          <a:p>
            <a:r>
              <a:rPr lang="en-GB" sz="2800" dirty="0"/>
              <a:t>Mr Turner – </a:t>
            </a:r>
            <a:r>
              <a:rPr lang="en-GB" sz="2800" dirty="0" err="1"/>
              <a:t>Headteacher</a:t>
            </a:r>
            <a:endParaRPr lang="en-GB" sz="2800" dirty="0"/>
          </a:p>
          <a:p>
            <a:r>
              <a:rPr lang="en-GB" sz="2800" dirty="0"/>
              <a:t>Miss Clayton – Deputy </a:t>
            </a:r>
            <a:r>
              <a:rPr lang="en-GB" sz="2800" dirty="0" err="1"/>
              <a:t>Headteacher</a:t>
            </a:r>
            <a:r>
              <a:rPr lang="en-GB" sz="2800" dirty="0"/>
              <a:t> </a:t>
            </a:r>
          </a:p>
          <a:p>
            <a:r>
              <a:rPr lang="en-GB" sz="2800" dirty="0"/>
              <a:t>Mr Gambon – Early Years Lead and Reception Teacher </a:t>
            </a:r>
          </a:p>
          <a:p>
            <a:r>
              <a:rPr lang="en-GB" sz="2800" dirty="0"/>
              <a:t>Mrs Holden – Bursar</a:t>
            </a:r>
          </a:p>
          <a:p>
            <a:r>
              <a:rPr lang="en-GB" sz="2800" dirty="0"/>
              <a:t>Mrs Burrows – Pastoral Manager</a:t>
            </a:r>
          </a:p>
          <a:p>
            <a:r>
              <a:rPr lang="en-GB" sz="2800" dirty="0"/>
              <a:t>Mrs Rahman – Class Practitioner</a:t>
            </a:r>
          </a:p>
          <a:p>
            <a:endParaRPr lang="en-GB" sz="2800" dirty="0"/>
          </a:p>
        </p:txBody>
      </p:sp>
    </p:spTree>
    <p:extLst>
      <p:ext uri="{BB962C8B-B14F-4D97-AF65-F5344CB8AC3E}">
        <p14:creationId xmlns:p14="http://schemas.microsoft.com/office/powerpoint/2010/main" val="4164532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School Day</a:t>
            </a:r>
          </a:p>
        </p:txBody>
      </p:sp>
      <p:sp>
        <p:nvSpPr>
          <p:cNvPr id="3" name="Content Placeholder 2"/>
          <p:cNvSpPr>
            <a:spLocks noGrp="1"/>
          </p:cNvSpPr>
          <p:nvPr>
            <p:ph idx="1"/>
          </p:nvPr>
        </p:nvSpPr>
        <p:spPr>
          <a:xfrm>
            <a:off x="677334" y="1496291"/>
            <a:ext cx="8596668" cy="4545071"/>
          </a:xfrm>
        </p:spPr>
        <p:txBody>
          <a:bodyPr>
            <a:noAutofit/>
          </a:bodyPr>
          <a:lstStyle/>
          <a:p>
            <a:r>
              <a:rPr lang="en-GB" sz="2000" dirty="0"/>
              <a:t>Breakfast Club opens at 7:30 am</a:t>
            </a:r>
          </a:p>
          <a:p>
            <a:r>
              <a:rPr lang="en-GB" sz="2000" dirty="0"/>
              <a:t>School day: 8:40am -3:10pm</a:t>
            </a:r>
          </a:p>
          <a:p>
            <a:r>
              <a:rPr lang="en-GB" dirty="0"/>
              <a:t>After School Club closes at 6:00 pm</a:t>
            </a:r>
          </a:p>
          <a:p>
            <a:r>
              <a:rPr lang="en-GB" dirty="0"/>
              <a:t>St. Bernard's Extra is our "Before &amp; After" Wrap Around Care for children from 3 years.</a:t>
            </a:r>
          </a:p>
          <a:p>
            <a:r>
              <a:rPr lang="en-GB" dirty="0"/>
              <a:t>Bookings can be made in advance through the </a:t>
            </a:r>
            <a:r>
              <a:rPr lang="en-GB" dirty="0" err="1"/>
              <a:t>Arbor</a:t>
            </a:r>
            <a:r>
              <a:rPr lang="en-GB" dirty="0"/>
              <a:t>.</a:t>
            </a:r>
          </a:p>
          <a:p>
            <a:endParaRPr lang="en-GB" dirty="0"/>
          </a:p>
          <a:p>
            <a:r>
              <a:rPr lang="en-GB" dirty="0"/>
              <a:t>Charges:</a:t>
            </a:r>
          </a:p>
          <a:p>
            <a:r>
              <a:rPr lang="en-GB" b="1" dirty="0"/>
              <a:t>Breakfast club £4.00 (from 7:30 am includes breakfast)</a:t>
            </a:r>
            <a:endParaRPr lang="en-GB" dirty="0"/>
          </a:p>
          <a:p>
            <a:r>
              <a:rPr lang="en-GB" b="1" dirty="0"/>
              <a:t>Drop off £1.50 (from 8:20 am)</a:t>
            </a:r>
            <a:endParaRPr lang="en-GB" dirty="0"/>
          </a:p>
          <a:p>
            <a:r>
              <a:rPr lang="en-GB" b="1" dirty="0"/>
              <a:t>After School Club £7.50 (until 6:00 pm &amp; includes snack)</a:t>
            </a:r>
            <a:endParaRPr lang="en-GB" dirty="0"/>
          </a:p>
          <a:p>
            <a:r>
              <a:rPr lang="en-GB" b="1" dirty="0"/>
              <a:t>Pick up £3.00 (up to 4:10 pm)</a:t>
            </a:r>
            <a:r>
              <a:rPr lang="en-GB" sz="2000" b="1" dirty="0"/>
              <a:t>.</a:t>
            </a:r>
            <a:endParaRPr lang="en-GB" dirty="0"/>
          </a:p>
        </p:txBody>
      </p:sp>
    </p:spTree>
    <p:extLst>
      <p:ext uri="{BB962C8B-B14F-4D97-AF65-F5344CB8AC3E}">
        <p14:creationId xmlns:p14="http://schemas.microsoft.com/office/powerpoint/2010/main" val="39735765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Beginning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91368042"/>
              </p:ext>
            </p:extLst>
          </p:nvPr>
        </p:nvGraphicFramePr>
        <p:xfrm>
          <a:off x="677690" y="2719963"/>
          <a:ext cx="8596312" cy="2392680"/>
        </p:xfrm>
        <a:graphic>
          <a:graphicData uri="http://schemas.openxmlformats.org/drawingml/2006/table">
            <a:tbl>
              <a:tblPr firstRow="1" bandRow="1">
                <a:tableStyleId>{5C22544A-7EE6-4342-B048-85BDC9FD1C3A}</a:tableStyleId>
              </a:tblPr>
              <a:tblGrid>
                <a:gridCol w="4298156">
                  <a:extLst>
                    <a:ext uri="{9D8B030D-6E8A-4147-A177-3AD203B41FA5}">
                      <a16:colId xmlns:a16="http://schemas.microsoft.com/office/drawing/2014/main" val="1710486350"/>
                    </a:ext>
                  </a:extLst>
                </a:gridCol>
                <a:gridCol w="4298156">
                  <a:extLst>
                    <a:ext uri="{9D8B030D-6E8A-4147-A177-3AD203B41FA5}">
                      <a16:colId xmlns:a16="http://schemas.microsoft.com/office/drawing/2014/main" val="725960224"/>
                    </a:ext>
                  </a:extLst>
                </a:gridCol>
              </a:tblGrid>
              <a:tr h="370840">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516891517"/>
                  </a:ext>
                </a:extLst>
              </a:tr>
              <a:tr h="370840">
                <a:tc>
                  <a:txBody>
                    <a:bodyPr/>
                    <a:lstStyle/>
                    <a:p>
                      <a:r>
                        <a:rPr lang="en-GB" dirty="0"/>
                        <a:t>Wednesday 2</a:t>
                      </a:r>
                      <a:r>
                        <a:rPr lang="en-GB" baseline="30000" dirty="0"/>
                        <a:t>nd</a:t>
                      </a:r>
                      <a:r>
                        <a:rPr lang="en-GB" dirty="0"/>
                        <a:t> September</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9:00 am – 10:30 am</a:t>
                      </a:r>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1:00pm</a:t>
                      </a:r>
                      <a:r>
                        <a:rPr lang="en-GB" baseline="0" dirty="0"/>
                        <a:t> </a:t>
                      </a:r>
                      <a:r>
                        <a:rPr lang="en-GB" dirty="0"/>
                        <a:t>- 2:30pm</a:t>
                      </a:r>
                    </a:p>
                  </a:txBody>
                  <a:tcPr/>
                </a:tc>
                <a:extLst>
                  <a:ext uri="{0D108BD9-81ED-4DB2-BD59-A6C34878D82A}">
                    <a16:rowId xmlns:a16="http://schemas.microsoft.com/office/drawing/2014/main" val="1039407799"/>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Thursday 3</a:t>
                      </a:r>
                      <a:r>
                        <a:rPr lang="en-GB" baseline="30000" dirty="0"/>
                        <a:t>rd</a:t>
                      </a:r>
                      <a:r>
                        <a:rPr lang="en-GB" dirty="0"/>
                        <a:t> September</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9:00 am – 10:30 am</a:t>
                      </a:r>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1:00pm</a:t>
                      </a:r>
                      <a:r>
                        <a:rPr lang="en-GB" baseline="0" dirty="0"/>
                        <a:t> </a:t>
                      </a:r>
                      <a:r>
                        <a:rPr lang="en-GB" dirty="0"/>
                        <a:t>- 2:30pm</a:t>
                      </a:r>
                    </a:p>
                  </a:txBody>
                  <a:tcPr/>
                </a:tc>
                <a:extLst>
                  <a:ext uri="{0D108BD9-81ED-4DB2-BD59-A6C34878D82A}">
                    <a16:rowId xmlns:a16="http://schemas.microsoft.com/office/drawing/2014/main" val="900757760"/>
                  </a:ext>
                </a:extLst>
              </a:tr>
              <a:tr h="370840">
                <a:tc>
                  <a:txBody>
                    <a:bodyPr/>
                    <a:lstStyle/>
                    <a:p>
                      <a:r>
                        <a:rPr lang="en-GB" dirty="0"/>
                        <a:t>Friday 4</a:t>
                      </a:r>
                      <a:r>
                        <a:rPr lang="en-GB" baseline="30000" dirty="0"/>
                        <a:t>th</a:t>
                      </a:r>
                      <a:r>
                        <a:rPr lang="en-GB" dirty="0"/>
                        <a:t> September</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9:00 am – 12:30 pm * (including lunch)</a:t>
                      </a:r>
                    </a:p>
                  </a:txBody>
                  <a:tcPr/>
                </a:tc>
                <a:extLst>
                  <a:ext uri="{0D108BD9-81ED-4DB2-BD59-A6C34878D82A}">
                    <a16:rowId xmlns:a16="http://schemas.microsoft.com/office/drawing/2014/main" val="270797226"/>
                  </a:ext>
                </a:extLst>
              </a:tr>
              <a:tr h="370840">
                <a:tc>
                  <a:txBody>
                    <a:bodyPr/>
                    <a:lstStyle/>
                    <a:p>
                      <a:r>
                        <a:rPr lang="en-GB" dirty="0"/>
                        <a:t>Monday 7</a:t>
                      </a:r>
                      <a:r>
                        <a:rPr lang="en-GB" baseline="30000" dirty="0"/>
                        <a:t>th</a:t>
                      </a:r>
                      <a:r>
                        <a:rPr lang="en-GB" dirty="0"/>
                        <a:t> September</a:t>
                      </a:r>
                    </a:p>
                  </a:txBody>
                  <a:tcPr/>
                </a:tc>
                <a:tc>
                  <a:txBody>
                    <a:bodyPr/>
                    <a:lstStyle/>
                    <a:p>
                      <a:r>
                        <a:rPr lang="en-GB" dirty="0"/>
                        <a:t>8:40 am – 3:10 pm</a:t>
                      </a:r>
                    </a:p>
                  </a:txBody>
                  <a:tcPr/>
                </a:tc>
                <a:extLst>
                  <a:ext uri="{0D108BD9-81ED-4DB2-BD59-A6C34878D82A}">
                    <a16:rowId xmlns:a16="http://schemas.microsoft.com/office/drawing/2014/main" val="3072413395"/>
                  </a:ext>
                </a:extLst>
              </a:tr>
            </a:tbl>
          </a:graphicData>
        </a:graphic>
      </p:graphicFrame>
      <p:sp>
        <p:nvSpPr>
          <p:cNvPr id="5" name="Rectangle 4"/>
          <p:cNvSpPr/>
          <p:nvPr/>
        </p:nvSpPr>
        <p:spPr>
          <a:xfrm>
            <a:off x="677334" y="1399163"/>
            <a:ext cx="8596668" cy="954107"/>
          </a:xfrm>
          <a:prstGeom prst="rect">
            <a:avLst/>
          </a:prstGeom>
        </p:spPr>
        <p:txBody>
          <a:bodyPr wrap="square">
            <a:spAutoFit/>
          </a:bodyPr>
          <a:lstStyle/>
          <a:p>
            <a:r>
              <a:rPr lang="en-GB" sz="2800" dirty="0"/>
              <a:t>In September, we will be phasing children into school with the transition plan below:</a:t>
            </a:r>
          </a:p>
        </p:txBody>
      </p:sp>
      <p:sp>
        <p:nvSpPr>
          <p:cNvPr id="6" name="Rectangle 5"/>
          <p:cNvSpPr/>
          <p:nvPr/>
        </p:nvSpPr>
        <p:spPr>
          <a:xfrm>
            <a:off x="677333" y="5156353"/>
            <a:ext cx="7926339" cy="369332"/>
          </a:xfrm>
          <a:prstGeom prst="rect">
            <a:avLst/>
          </a:prstGeom>
        </p:spPr>
        <p:txBody>
          <a:bodyPr wrap="square">
            <a:spAutoFit/>
          </a:bodyPr>
          <a:lstStyle/>
          <a:p>
            <a:r>
              <a:rPr lang="en-GB" dirty="0"/>
              <a:t>*From 7th September, your child will be staying for lunch. </a:t>
            </a:r>
          </a:p>
        </p:txBody>
      </p:sp>
    </p:spTree>
    <p:extLst>
      <p:ext uri="{BB962C8B-B14F-4D97-AF65-F5344CB8AC3E}">
        <p14:creationId xmlns:p14="http://schemas.microsoft.com/office/powerpoint/2010/main" val="220856860"/>
      </p:ext>
    </p:extLst>
  </p:cSld>
  <p:clrMapOvr>
    <a:masterClrMapping/>
  </p:clrMapOvr>
</p:sld>
</file>

<file path=ppt/theme/theme1.xml><?xml version="1.0" encoding="utf-8"?>
<a:theme xmlns:a="http://schemas.openxmlformats.org/drawingml/2006/main" name="Facet">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575</TotalTime>
  <Words>1548</Words>
  <Application>Microsoft Office PowerPoint</Application>
  <PresentationFormat>Widescreen</PresentationFormat>
  <Paragraphs>212</Paragraphs>
  <Slides>24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Trebuchet MS</vt:lpstr>
      <vt:lpstr>Wingdings 3</vt:lpstr>
      <vt:lpstr>Facet</vt:lpstr>
      <vt:lpstr>A big welcome and Introduction</vt:lpstr>
      <vt:lpstr>Smooth Transitions</vt:lpstr>
      <vt:lpstr>Smooth Transitions</vt:lpstr>
      <vt:lpstr>Dates for Diary</vt:lpstr>
      <vt:lpstr>Uniform and Clothing</vt:lpstr>
      <vt:lpstr>What does your child need at school?</vt:lpstr>
      <vt:lpstr>Key Staff</vt:lpstr>
      <vt:lpstr>The School Day</vt:lpstr>
      <vt:lpstr>The Beginning </vt:lpstr>
      <vt:lpstr>First Few Steps</vt:lpstr>
      <vt:lpstr>The EYFS</vt:lpstr>
      <vt:lpstr>Typical day</vt:lpstr>
      <vt:lpstr>Lunch Times</vt:lpstr>
      <vt:lpstr>Safer Eating</vt:lpstr>
      <vt:lpstr>School Readiness</vt:lpstr>
      <vt:lpstr>Additional Support &amp; Inclusion</vt:lpstr>
      <vt:lpstr>Safeguarding</vt:lpstr>
      <vt:lpstr>Attendance &amp; Punctuality</vt:lpstr>
      <vt:lpstr>Reception Baseline Assessment</vt:lpstr>
      <vt:lpstr>Supporting your child</vt:lpstr>
      <vt:lpstr>The Importance of being involved</vt:lpstr>
      <vt:lpstr>Class Dojo &amp; Arbor Communication</vt:lpstr>
      <vt:lpstr>Any Questions?</vt:lpstr>
      <vt:lpstr>Before you go…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big welcome and Introduction</dc:title>
  <dc:creator>Mr R Gambon</dc:creator>
  <cp:lastModifiedBy>Headteacher (SBE Staff)</cp:lastModifiedBy>
  <cp:revision>18</cp:revision>
  <dcterms:created xsi:type="dcterms:W3CDTF">2026-05-20T11:28:54Z</dcterms:created>
  <dcterms:modified xsi:type="dcterms:W3CDTF">2026-06-18T13:09:46Z</dcterms:modified>
</cp:coreProperties>
</file>