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12192000"/>
  <p:notesSz cx="6797675" cy="9926625"/>
  <p:embeddedFontLst>
    <p:embeddedFont>
      <p:font typeface="Arial Black"/>
      <p:regular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A4A3A4"/>
          </p15:clr>
        </p15:guide>
        <p15:guide id="2" pos="597">
          <p15:clr>
            <a:srgbClr val="A4A3A4"/>
          </p15:clr>
        </p15:guide>
        <p15:guide id="3" orient="horz" pos="2160">
          <p15:clr>
            <a:srgbClr val="A4A3A4"/>
          </p15:clr>
        </p15:guide>
      </p15:sldGuideLst>
    </p:ext>
    <p:ext uri="GoogleSlidesCustomDataVersion2">
      <go:slidesCustomData xmlns:go="http://customooxmlschemas.google.com/" r:id="rId21" roundtripDataSignature="AMtx7mg82Qti9TtRBOTxtHAxhIRJ3AEji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2F3C8BB-9D9D-4BB8-938A-721AF84EB59F}">
  <a:tblStyle styleId="{A2F3C8BB-9D9D-4BB8-938A-721AF84EB59F}"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7E8"/>
          </a:solidFill>
        </a:fill>
      </a:tcStyle>
    </a:wholeTbl>
    <a:band1H>
      <a:tcTxStyle/>
      <a:tcStyle>
        <a:fill>
          <a:solidFill>
            <a:srgbClr val="CACBCE"/>
          </a:solidFill>
        </a:fill>
      </a:tcStyle>
    </a:band1H>
    <a:band2H>
      <a:tcTxStyle/>
    </a:band2H>
    <a:band1V>
      <a:tcTxStyle/>
      <a:tcStyle>
        <a:fill>
          <a:solidFill>
            <a:srgbClr val="CACBCE"/>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97"/>
        <p:guide pos="216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rialBlack-regular.fntdata"/><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8056"/>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8056"/>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4"/>
            <a:ext cx="2945659" cy="49805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2: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3: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4: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5: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 name="Google Shape;294;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6: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7: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8: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9: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0: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1: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12: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3:notes"/>
          <p:cNvSpPr txBox="1"/>
          <p:nvPr>
            <p:ph idx="1" type="body"/>
          </p:nvPr>
        </p:nvSpPr>
        <p:spPr>
          <a:xfrm>
            <a:off x="679768" y="4777194"/>
            <a:ext cx="5438140" cy="3908614"/>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1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Image">
  <p:cSld name="Title Slide with Image">
    <p:spTree>
      <p:nvGrpSpPr>
        <p:cNvPr id="13" name="Shape 13"/>
        <p:cNvGrpSpPr/>
        <p:nvPr/>
      </p:nvGrpSpPr>
      <p:grpSpPr>
        <a:xfrm>
          <a:off x="0" y="0"/>
          <a:ext cx="0" cy="0"/>
          <a:chOff x="0" y="0"/>
          <a:chExt cx="0" cy="0"/>
        </a:xfrm>
      </p:grpSpPr>
      <p:sp>
        <p:nvSpPr>
          <p:cNvPr id="14" name="Google Shape;14;p15"/>
          <p:cNvSpPr/>
          <p:nvPr/>
        </p:nvSpPr>
        <p:spPr>
          <a:xfrm>
            <a:off x="0" y="0"/>
            <a:ext cx="12192000"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 name="Google Shape;15;p15"/>
          <p:cNvSpPr/>
          <p:nvPr/>
        </p:nvSpPr>
        <p:spPr>
          <a:xfrm flipH="1" rot="10800000">
            <a:off x="0" y="-6"/>
            <a:ext cx="10625328" cy="5404110"/>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16" name="Google Shape;16;p15"/>
          <p:cNvCxnSpPr/>
          <p:nvPr/>
        </p:nvCxnSpPr>
        <p:spPr>
          <a:xfrm flipH="1" rot="10800000">
            <a:off x="0" y="0"/>
            <a:ext cx="6030686" cy="3004456"/>
          </a:xfrm>
          <a:prstGeom prst="straightConnector1">
            <a:avLst/>
          </a:prstGeom>
          <a:noFill/>
          <a:ln cap="flat" cmpd="sng" w="9525">
            <a:solidFill>
              <a:srgbClr val="A5A5A5"/>
            </a:solidFill>
            <a:prstDash val="solid"/>
            <a:miter lim="8000"/>
            <a:headEnd len="sm" w="sm" type="none"/>
            <a:tailEnd len="sm" w="sm" type="none"/>
          </a:ln>
        </p:spPr>
      </p:cxnSp>
      <p:sp>
        <p:nvSpPr>
          <p:cNvPr id="17" name="Google Shape;17;p15"/>
          <p:cNvSpPr/>
          <p:nvPr>
            <p:ph idx="2" type="pic"/>
          </p:nvPr>
        </p:nvSpPr>
        <p:spPr>
          <a:xfrm>
            <a:off x="1683398" y="860944"/>
            <a:ext cx="4428523" cy="5137089"/>
          </a:xfrm>
          <a:prstGeom prst="rect">
            <a:avLst/>
          </a:prstGeom>
          <a:noFill/>
          <a:ln>
            <a:noFill/>
          </a:ln>
        </p:spPr>
      </p:sp>
      <p:cxnSp>
        <p:nvCxnSpPr>
          <p:cNvPr id="18" name="Google Shape;18;p15"/>
          <p:cNvCxnSpPr/>
          <p:nvPr/>
        </p:nvCxnSpPr>
        <p:spPr>
          <a:xfrm flipH="1" rot="10800000">
            <a:off x="9004301" y="3924299"/>
            <a:ext cx="3187700" cy="1689100"/>
          </a:xfrm>
          <a:prstGeom prst="straightConnector1">
            <a:avLst/>
          </a:prstGeom>
          <a:noFill/>
          <a:ln cap="flat" cmpd="sng" w="9525">
            <a:solidFill>
              <a:schemeClr val="accent2"/>
            </a:solidFill>
            <a:prstDash val="solid"/>
            <a:miter lim="8000"/>
            <a:headEnd len="sm" w="sm" type="none"/>
            <a:tailEnd len="sm" w="sm" type="none"/>
          </a:ln>
        </p:spPr>
      </p:cxnSp>
      <p:sp>
        <p:nvSpPr>
          <p:cNvPr id="19" name="Google Shape;19;p15" title="Title"/>
          <p:cNvSpPr txBox="1"/>
          <p:nvPr>
            <p:ph type="ctrTitle"/>
          </p:nvPr>
        </p:nvSpPr>
        <p:spPr>
          <a:xfrm>
            <a:off x="6375721" y="2006084"/>
            <a:ext cx="4853573" cy="1616252"/>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accent1"/>
              </a:buClr>
              <a:buSzPts val="4300"/>
              <a:buFont typeface="Calibri"/>
              <a:buNone/>
              <a:defRPr b="1" sz="43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15" title="Subtitle"/>
          <p:cNvSpPr txBox="1"/>
          <p:nvPr>
            <p:ph idx="1" type="subTitle"/>
          </p:nvPr>
        </p:nvSpPr>
        <p:spPr>
          <a:xfrm>
            <a:off x="6375214" y="3640998"/>
            <a:ext cx="4854339" cy="125757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2E7A40"/>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rgbClr val="2E7A40"/>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rgbClr val="2E7A40"/>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rgbClr val="2E7A40"/>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cxnSp>
        <p:nvCxnSpPr>
          <p:cNvPr id="21" name="Google Shape;21;p15"/>
          <p:cNvCxnSpPr/>
          <p:nvPr/>
        </p:nvCxnSpPr>
        <p:spPr>
          <a:xfrm flipH="1" rot="10800000">
            <a:off x="-17837" y="4700016"/>
            <a:ext cx="1919789" cy="1001054"/>
          </a:xfrm>
          <a:prstGeom prst="straightConnector1">
            <a:avLst/>
          </a:prstGeom>
          <a:noFill/>
          <a:ln cap="flat" cmpd="sng" w="9525">
            <a:solidFill>
              <a:schemeClr val="accent1"/>
            </a:solidFill>
            <a:prstDash val="solid"/>
            <a:miter lim="8000"/>
            <a:headEnd len="sm" w="sm" type="none"/>
            <a:tailEnd len="sm" w="sm" type="none"/>
          </a:ln>
        </p:spPr>
      </p:cxnSp>
    </p:spTree>
  </p:cSld>
  <p:clrMapOvr>
    <a:masterClrMapping/>
  </p:clrMapOvr>
  <p:extLst>
    <p:ext uri="{DCECCB84-F9BA-43D5-87BE-67443E8EF086}">
      <p15:sldGuideLst>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2" name="Shape 22"/>
        <p:cNvGrpSpPr/>
        <p:nvPr/>
      </p:nvGrpSpPr>
      <p:grpSpPr>
        <a:xfrm>
          <a:off x="0" y="0"/>
          <a:ext cx="0" cy="0"/>
          <a:chOff x="0" y="0"/>
          <a:chExt cx="0" cy="0"/>
        </a:xfrm>
      </p:grpSpPr>
      <p:sp>
        <p:nvSpPr>
          <p:cNvPr id="23" name="Google Shape;23;p16"/>
          <p:cNvSpPr txBox="1"/>
          <p:nvPr>
            <p:ph type="title"/>
          </p:nvPr>
        </p:nvSpPr>
        <p:spPr>
          <a:xfrm>
            <a:off x="518678" y="209029"/>
            <a:ext cx="10835122" cy="1147968"/>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Image">
  <p:cSld name="Section Header with Image">
    <p:spTree>
      <p:nvGrpSpPr>
        <p:cNvPr id="24" name="Shape 24"/>
        <p:cNvGrpSpPr/>
        <p:nvPr/>
      </p:nvGrpSpPr>
      <p:grpSpPr>
        <a:xfrm>
          <a:off x="0" y="0"/>
          <a:ext cx="0" cy="0"/>
          <a:chOff x="0" y="0"/>
          <a:chExt cx="0" cy="0"/>
        </a:xfrm>
      </p:grpSpPr>
      <p:sp>
        <p:nvSpPr>
          <p:cNvPr id="25" name="Google Shape;25;p17"/>
          <p:cNvSpPr/>
          <p:nvPr/>
        </p:nvSpPr>
        <p:spPr>
          <a:xfrm>
            <a:off x="0" y="0"/>
            <a:ext cx="12192000"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 name="Google Shape;26;p17"/>
          <p:cNvSpPr/>
          <p:nvPr/>
        </p:nvSpPr>
        <p:spPr>
          <a:xfrm flipH="1" rot="10800000">
            <a:off x="0" y="-6"/>
            <a:ext cx="10625328" cy="5404110"/>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 name="Google Shape;27;p17"/>
          <p:cNvSpPr/>
          <p:nvPr/>
        </p:nvSpPr>
        <p:spPr>
          <a:xfrm rot="-1641210">
            <a:off x="-637324" y="3588176"/>
            <a:ext cx="3860162" cy="1746952"/>
          </a:xfrm>
          <a:prstGeom prst="parallelogram">
            <a:avLst>
              <a:gd fmla="val 53218"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28" name="Google Shape;28;p17"/>
          <p:cNvCxnSpPr/>
          <p:nvPr/>
        </p:nvCxnSpPr>
        <p:spPr>
          <a:xfrm flipH="1" rot="10800000">
            <a:off x="0" y="1010090"/>
            <a:ext cx="1785257" cy="907506"/>
          </a:xfrm>
          <a:prstGeom prst="straightConnector1">
            <a:avLst/>
          </a:prstGeom>
          <a:noFill/>
          <a:ln cap="flat" cmpd="sng" w="9525">
            <a:solidFill>
              <a:srgbClr val="A5A5A5"/>
            </a:solidFill>
            <a:prstDash val="solid"/>
            <a:miter lim="8000"/>
            <a:headEnd len="sm" w="sm" type="none"/>
            <a:tailEnd len="sm" w="sm" type="none"/>
          </a:ln>
        </p:spPr>
      </p:cxnSp>
      <p:sp>
        <p:nvSpPr>
          <p:cNvPr id="29" name="Google Shape;29;p17" title="Title"/>
          <p:cNvSpPr txBox="1"/>
          <p:nvPr>
            <p:ph type="title"/>
          </p:nvPr>
        </p:nvSpPr>
        <p:spPr>
          <a:xfrm>
            <a:off x="6283842" y="1987420"/>
            <a:ext cx="4911633" cy="1789855"/>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accent1"/>
              </a:buClr>
              <a:buSzPts val="4000"/>
              <a:buFont typeface="Calibri"/>
              <a:buNone/>
              <a:defRPr b="1" sz="4000">
                <a:solidFill>
                  <a:schemeClr val="accen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7" title="Subtitle"/>
          <p:cNvSpPr txBox="1"/>
          <p:nvPr>
            <p:ph idx="1" type="body"/>
          </p:nvPr>
        </p:nvSpPr>
        <p:spPr>
          <a:xfrm>
            <a:off x="6283842" y="3792046"/>
            <a:ext cx="4911633" cy="91058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0" i="0" sz="2000" u="none" cap="none" strike="noStrike">
                <a:solidFill>
                  <a:srgbClr val="909090"/>
                </a:solidFill>
                <a:latin typeface="Calibri"/>
                <a:ea typeface="Calibri"/>
                <a:cs typeface="Calibri"/>
                <a:sym typeface="Calibri"/>
              </a:defRPr>
            </a:lvl2pPr>
            <a:lvl3pPr indent="-228600" lvl="2" marL="1371600" marR="0" rtl="0" algn="l">
              <a:lnSpc>
                <a:spcPct val="90000"/>
              </a:lnSpc>
              <a:spcBef>
                <a:spcPts val="500"/>
              </a:spcBef>
              <a:spcAft>
                <a:spcPts val="0"/>
              </a:spcAft>
              <a:buClr>
                <a:srgbClr val="2E7A40"/>
              </a:buClr>
              <a:buSzPts val="1800"/>
              <a:buFont typeface="Arial"/>
              <a:buNone/>
              <a:defRPr b="0" i="0" sz="1800" u="none" cap="none" strike="noStrike">
                <a:solidFill>
                  <a:srgbClr val="909090"/>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E7A40"/>
              </a:buClr>
              <a:buSzPts val="1600"/>
              <a:buFont typeface="Arial"/>
              <a:buNone/>
              <a:defRPr b="0" i="0" sz="1600" u="none" cap="none" strike="noStrike">
                <a:solidFill>
                  <a:srgbClr val="909090"/>
                </a:solidFill>
                <a:latin typeface="Calibri"/>
                <a:ea typeface="Calibri"/>
                <a:cs typeface="Calibri"/>
                <a:sym typeface="Calibri"/>
              </a:defRPr>
            </a:lvl4pPr>
            <a:lvl5pPr indent="-228600" lvl="4" marL="2286000" marR="0" rtl="0" algn="l">
              <a:lnSpc>
                <a:spcPct val="90000"/>
              </a:lnSpc>
              <a:spcBef>
                <a:spcPts val="500"/>
              </a:spcBef>
              <a:spcAft>
                <a:spcPts val="0"/>
              </a:spcAft>
              <a:buClr>
                <a:srgbClr val="2E7A40"/>
              </a:buClr>
              <a:buSzPts val="1600"/>
              <a:buFont typeface="Arial"/>
              <a:buNone/>
              <a:defRPr b="0" i="0" sz="1600" u="none" cap="none" strike="noStrike">
                <a:solidFill>
                  <a:srgbClr val="909090"/>
                </a:solidFill>
                <a:latin typeface="Calibri"/>
                <a:ea typeface="Calibri"/>
                <a:cs typeface="Calibri"/>
                <a:sym typeface="Calibri"/>
              </a:defRPr>
            </a:lvl5pPr>
            <a:lvl6pPr indent="-228600" lvl="5" marL="2743200" marR="0" rtl="0" algn="l">
              <a:lnSpc>
                <a:spcPct val="90000"/>
              </a:lnSpc>
              <a:spcBef>
                <a:spcPts val="500"/>
              </a:spcBef>
              <a:spcAft>
                <a:spcPts val="0"/>
              </a:spcAft>
              <a:buClr>
                <a:srgbClr val="909090"/>
              </a:buClr>
              <a:buSzPts val="1600"/>
              <a:buFont typeface="Arial"/>
              <a:buNone/>
              <a:defRPr b="0" i="0" sz="1600" u="none" cap="none" strike="noStrike">
                <a:solidFill>
                  <a:srgbClr val="909090"/>
                </a:solidFill>
                <a:latin typeface="Calibri"/>
                <a:ea typeface="Calibri"/>
                <a:cs typeface="Calibri"/>
                <a:sym typeface="Calibri"/>
              </a:defRPr>
            </a:lvl6pPr>
            <a:lvl7pPr indent="-228600" lvl="6" marL="3200400" marR="0" rtl="0" algn="l">
              <a:lnSpc>
                <a:spcPct val="90000"/>
              </a:lnSpc>
              <a:spcBef>
                <a:spcPts val="500"/>
              </a:spcBef>
              <a:spcAft>
                <a:spcPts val="0"/>
              </a:spcAft>
              <a:buClr>
                <a:srgbClr val="909090"/>
              </a:buClr>
              <a:buSzPts val="1600"/>
              <a:buFont typeface="Arial"/>
              <a:buNone/>
              <a:defRPr b="0" i="0" sz="1600" u="none" cap="none" strike="noStrike">
                <a:solidFill>
                  <a:srgbClr val="909090"/>
                </a:solidFill>
                <a:latin typeface="Calibri"/>
                <a:ea typeface="Calibri"/>
                <a:cs typeface="Calibri"/>
                <a:sym typeface="Calibri"/>
              </a:defRPr>
            </a:lvl7pPr>
            <a:lvl8pPr indent="-228600" lvl="7" marL="3657600" marR="0" rtl="0" algn="l">
              <a:lnSpc>
                <a:spcPct val="90000"/>
              </a:lnSpc>
              <a:spcBef>
                <a:spcPts val="500"/>
              </a:spcBef>
              <a:spcAft>
                <a:spcPts val="0"/>
              </a:spcAft>
              <a:buClr>
                <a:srgbClr val="909090"/>
              </a:buClr>
              <a:buSzPts val="1600"/>
              <a:buFont typeface="Arial"/>
              <a:buNone/>
              <a:defRPr b="0" i="0" sz="1600" u="none" cap="none" strike="noStrike">
                <a:solidFill>
                  <a:srgbClr val="909090"/>
                </a:solidFill>
                <a:latin typeface="Calibri"/>
                <a:ea typeface="Calibri"/>
                <a:cs typeface="Calibri"/>
                <a:sym typeface="Calibri"/>
              </a:defRPr>
            </a:lvl8pPr>
            <a:lvl9pPr indent="-228600" lvl="8" marL="4114800" marR="0" rtl="0" algn="l">
              <a:lnSpc>
                <a:spcPct val="90000"/>
              </a:lnSpc>
              <a:spcBef>
                <a:spcPts val="500"/>
              </a:spcBef>
              <a:spcAft>
                <a:spcPts val="0"/>
              </a:spcAft>
              <a:buClr>
                <a:srgbClr val="909090"/>
              </a:buClr>
              <a:buSzPts val="1600"/>
              <a:buFont typeface="Arial"/>
              <a:buNone/>
              <a:defRPr b="0" i="0" sz="1600" u="none" cap="none" strike="noStrike">
                <a:solidFill>
                  <a:srgbClr val="909090"/>
                </a:solidFill>
                <a:latin typeface="Calibri"/>
                <a:ea typeface="Calibri"/>
                <a:cs typeface="Calibri"/>
                <a:sym typeface="Calibri"/>
              </a:defRPr>
            </a:lvl9pPr>
          </a:lstStyle>
          <a:p/>
        </p:txBody>
      </p:sp>
      <p:cxnSp>
        <p:nvCxnSpPr>
          <p:cNvPr id="31" name="Google Shape;31;p17"/>
          <p:cNvCxnSpPr/>
          <p:nvPr/>
        </p:nvCxnSpPr>
        <p:spPr>
          <a:xfrm flipH="1" rot="10800000">
            <a:off x="9004301" y="3924299"/>
            <a:ext cx="3187700" cy="1689100"/>
          </a:xfrm>
          <a:prstGeom prst="straightConnector1">
            <a:avLst/>
          </a:prstGeom>
          <a:noFill/>
          <a:ln cap="flat" cmpd="sng" w="9525">
            <a:solidFill>
              <a:schemeClr val="accent2"/>
            </a:solidFill>
            <a:prstDash val="solid"/>
            <a:miter lim="8000"/>
            <a:headEnd len="sm" w="sm" type="none"/>
            <a:tailEnd len="sm" w="sm" type="none"/>
          </a:ln>
        </p:spPr>
      </p:cxnSp>
      <p:sp>
        <p:nvSpPr>
          <p:cNvPr id="32" name="Google Shape;32;p17"/>
          <p:cNvSpPr/>
          <p:nvPr/>
        </p:nvSpPr>
        <p:spPr>
          <a:xfrm>
            <a:off x="7754112" y="0"/>
            <a:ext cx="2258568" cy="742819"/>
          </a:xfrm>
          <a:prstGeom prst="parallelogram">
            <a:avLst>
              <a:gd fmla="val 195850"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33" name="Google Shape;33;p17"/>
          <p:cNvCxnSpPr/>
          <p:nvPr/>
        </p:nvCxnSpPr>
        <p:spPr>
          <a:xfrm flipH="1" rot="10800000">
            <a:off x="0" y="408562"/>
            <a:ext cx="6595353" cy="3403148"/>
          </a:xfrm>
          <a:prstGeom prst="straightConnector1">
            <a:avLst/>
          </a:prstGeom>
          <a:noFill/>
          <a:ln cap="flat" cmpd="sng" w="9525">
            <a:solidFill>
              <a:srgbClr val="A5A5A5"/>
            </a:solidFill>
            <a:prstDash val="solid"/>
            <a:miter lim="8000"/>
            <a:headEnd len="sm" w="sm" type="none"/>
            <a:tailEnd len="sm" w="sm" type="none"/>
          </a:ln>
        </p:spPr>
      </p:cxnSp>
      <p:sp>
        <p:nvSpPr>
          <p:cNvPr id="34" name="Google Shape;34;p17"/>
          <p:cNvSpPr/>
          <p:nvPr>
            <p:ph idx="2" type="pic"/>
          </p:nvPr>
        </p:nvSpPr>
        <p:spPr>
          <a:xfrm>
            <a:off x="1683398" y="860944"/>
            <a:ext cx="4428523" cy="5137089"/>
          </a:xfrm>
          <a:prstGeom prst="rect">
            <a:avLst/>
          </a:prstGeom>
          <a:noFill/>
          <a:ln>
            <a:noFill/>
          </a:ln>
        </p:spPr>
      </p:sp>
      <p:cxnSp>
        <p:nvCxnSpPr>
          <p:cNvPr id="35" name="Google Shape;35;p17"/>
          <p:cNvCxnSpPr/>
          <p:nvPr/>
        </p:nvCxnSpPr>
        <p:spPr>
          <a:xfrm flipH="1" rot="10800000">
            <a:off x="-17837" y="5266944"/>
            <a:ext cx="1919789" cy="1001054"/>
          </a:xfrm>
          <a:prstGeom prst="straightConnector1">
            <a:avLst/>
          </a:prstGeom>
          <a:noFill/>
          <a:ln cap="flat" cmpd="sng" w="9525">
            <a:solidFill>
              <a:schemeClr val="accent1"/>
            </a:solidFill>
            <a:prstDash val="solid"/>
            <a:miter lim="8000"/>
            <a:headEnd len="sm" w="sm" type="none"/>
            <a:tailEnd len="sm" w="sm" type="none"/>
          </a:ln>
        </p:spPr>
      </p:cxnSp>
      <p:sp>
        <p:nvSpPr>
          <p:cNvPr id="36" name="Google Shape;36;p17"/>
          <p:cNvSpPr/>
          <p:nvPr/>
        </p:nvSpPr>
        <p:spPr>
          <a:xfrm rot="-1641210">
            <a:off x="-139035" y="3407045"/>
            <a:ext cx="1438399" cy="236580"/>
          </a:xfrm>
          <a:prstGeom prst="parallelogram">
            <a:avLst>
              <a:gd fmla="val 53218"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ayout 01">
  <p:cSld name="Text Layout 01">
    <p:spTree>
      <p:nvGrpSpPr>
        <p:cNvPr id="37" name="Shape 37"/>
        <p:cNvGrpSpPr/>
        <p:nvPr/>
      </p:nvGrpSpPr>
      <p:grpSpPr>
        <a:xfrm>
          <a:off x="0" y="0"/>
          <a:ext cx="0" cy="0"/>
          <a:chOff x="0" y="0"/>
          <a:chExt cx="0" cy="0"/>
        </a:xfrm>
      </p:grpSpPr>
      <p:sp>
        <p:nvSpPr>
          <p:cNvPr id="38" name="Google Shape;38;p18" title="Bullet Points"/>
          <p:cNvSpPr txBox="1"/>
          <p:nvPr>
            <p:ph idx="1" type="body"/>
          </p:nvPr>
        </p:nvSpPr>
        <p:spPr>
          <a:xfrm>
            <a:off x="531378" y="3129540"/>
            <a:ext cx="4942829" cy="2958275"/>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accent2"/>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lnSpc>
                <a:spcPct val="90000"/>
              </a:lnSpc>
              <a:spcBef>
                <a:spcPts val="500"/>
              </a:spcBef>
              <a:spcAft>
                <a:spcPts val="0"/>
              </a:spcAft>
              <a:buClr>
                <a:schemeClr val="accent2"/>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chemeClr val="accent2"/>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chemeClr val="accent2"/>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9" name="Google Shape;39;p18"/>
          <p:cNvSpPr/>
          <p:nvPr/>
        </p:nvSpPr>
        <p:spPr>
          <a:xfrm rot="10800000">
            <a:off x="1839686" y="-6"/>
            <a:ext cx="10352314" cy="5638806"/>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 name="Google Shape;40;p18"/>
          <p:cNvSpPr/>
          <p:nvPr/>
        </p:nvSpPr>
        <p:spPr>
          <a:xfrm flipH="1">
            <a:off x="2978150" y="-5"/>
            <a:ext cx="4121150" cy="1308105"/>
          </a:xfrm>
          <a:prstGeom prst="parallelogram">
            <a:avLst>
              <a:gd fmla="val 18638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41" name="Google Shape;41;p18"/>
          <p:cNvCxnSpPr/>
          <p:nvPr/>
        </p:nvCxnSpPr>
        <p:spPr>
          <a:xfrm flipH="1" rot="10800000">
            <a:off x="6375400" y="5047077"/>
            <a:ext cx="1524574" cy="1803400"/>
          </a:xfrm>
          <a:prstGeom prst="straightConnector1">
            <a:avLst/>
          </a:prstGeom>
          <a:noFill/>
          <a:ln cap="flat" cmpd="sng" w="9525">
            <a:solidFill>
              <a:schemeClr val="accent2"/>
            </a:solidFill>
            <a:prstDash val="solid"/>
            <a:miter lim="8000"/>
            <a:headEnd len="sm" w="sm" type="none"/>
            <a:tailEnd len="sm" w="sm" type="none"/>
          </a:ln>
        </p:spPr>
      </p:cxnSp>
      <p:sp>
        <p:nvSpPr>
          <p:cNvPr id="42" name="Google Shape;42;p18" title="Subtitle"/>
          <p:cNvSpPr txBox="1"/>
          <p:nvPr>
            <p:ph idx="2" type="body"/>
          </p:nvPr>
        </p:nvSpPr>
        <p:spPr>
          <a:xfrm>
            <a:off x="531379" y="2496102"/>
            <a:ext cx="7342631" cy="60889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2000"/>
              <a:buFont typeface="Arial"/>
              <a:buNone/>
              <a:defRPr b="0" i="0" sz="2000" u="none" cap="none" strike="noStrike">
                <a:solidFill>
                  <a:srgbClr val="525252"/>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 name="Google Shape;43;p18" title="Title "/>
          <p:cNvSpPr txBox="1"/>
          <p:nvPr>
            <p:ph type="title"/>
          </p:nvPr>
        </p:nvSpPr>
        <p:spPr>
          <a:xfrm>
            <a:off x="531378" y="1241109"/>
            <a:ext cx="7342622" cy="1215566"/>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accent1"/>
              </a:buClr>
              <a:buSzPts val="4400"/>
              <a:buFont typeface="Calibri"/>
              <a:buNone/>
              <a:defRPr b="1" sz="4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18"/>
          <p:cNvSpPr/>
          <p:nvPr>
            <p:ph idx="3" type="pic"/>
          </p:nvPr>
        </p:nvSpPr>
        <p:spPr>
          <a:xfrm>
            <a:off x="6604000" y="0"/>
            <a:ext cx="5588000" cy="6872249"/>
          </a:xfrm>
          <a:prstGeom prst="rect">
            <a:avLst/>
          </a:prstGeom>
          <a:solidFill>
            <a:srgbClr val="D8D8D8"/>
          </a:solidFill>
          <a:ln>
            <a:noFill/>
          </a:ln>
        </p:spPr>
      </p:sp>
      <p:sp>
        <p:nvSpPr>
          <p:cNvPr id="45" name="Google Shape;45;p18"/>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8"/>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ayout 02">
  <p:cSld name="Text Layout 02">
    <p:spTree>
      <p:nvGrpSpPr>
        <p:cNvPr id="47" name="Shape 47"/>
        <p:cNvGrpSpPr/>
        <p:nvPr/>
      </p:nvGrpSpPr>
      <p:grpSpPr>
        <a:xfrm>
          <a:off x="0" y="0"/>
          <a:ext cx="0" cy="0"/>
          <a:chOff x="0" y="0"/>
          <a:chExt cx="0" cy="0"/>
        </a:xfrm>
      </p:grpSpPr>
      <p:sp>
        <p:nvSpPr>
          <p:cNvPr id="48" name="Google Shape;48;p19"/>
          <p:cNvSpPr/>
          <p:nvPr/>
        </p:nvSpPr>
        <p:spPr>
          <a:xfrm rot="10800000">
            <a:off x="1839686" y="-6"/>
            <a:ext cx="10352314" cy="5638806"/>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 name="Google Shape;49;p19"/>
          <p:cNvSpPr/>
          <p:nvPr>
            <p:ph idx="2" type="pic"/>
          </p:nvPr>
        </p:nvSpPr>
        <p:spPr>
          <a:xfrm>
            <a:off x="6170177" y="1435100"/>
            <a:ext cx="6021821" cy="5422900"/>
          </a:xfrm>
          <a:prstGeom prst="rect">
            <a:avLst/>
          </a:prstGeom>
          <a:solidFill>
            <a:srgbClr val="D8D8D8"/>
          </a:solidFill>
          <a:ln>
            <a:noFill/>
          </a:ln>
        </p:spPr>
      </p:sp>
      <p:sp>
        <p:nvSpPr>
          <p:cNvPr id="50" name="Google Shape;50;p19" title="Bullet Points"/>
          <p:cNvSpPr txBox="1"/>
          <p:nvPr>
            <p:ph idx="1" type="body"/>
          </p:nvPr>
        </p:nvSpPr>
        <p:spPr>
          <a:xfrm>
            <a:off x="531378" y="3129540"/>
            <a:ext cx="4942829" cy="2958275"/>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accent2"/>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lnSpc>
                <a:spcPct val="90000"/>
              </a:lnSpc>
              <a:spcBef>
                <a:spcPts val="500"/>
              </a:spcBef>
              <a:spcAft>
                <a:spcPts val="0"/>
              </a:spcAft>
              <a:buClr>
                <a:schemeClr val="accent2"/>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chemeClr val="accent2"/>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chemeClr val="accent2"/>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 name="Google Shape;51;p19"/>
          <p:cNvSpPr/>
          <p:nvPr/>
        </p:nvSpPr>
        <p:spPr>
          <a:xfrm flipH="1">
            <a:off x="2978150" y="-5"/>
            <a:ext cx="4121150" cy="1308105"/>
          </a:xfrm>
          <a:prstGeom prst="parallelogram">
            <a:avLst>
              <a:gd fmla="val 186380"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52" name="Google Shape;52;p19"/>
          <p:cNvCxnSpPr/>
          <p:nvPr/>
        </p:nvCxnSpPr>
        <p:spPr>
          <a:xfrm flipH="1" rot="10800000">
            <a:off x="10352314" y="1185452"/>
            <a:ext cx="1839685" cy="1633948"/>
          </a:xfrm>
          <a:prstGeom prst="straightConnector1">
            <a:avLst/>
          </a:prstGeom>
          <a:noFill/>
          <a:ln cap="flat" cmpd="sng" w="9525">
            <a:solidFill>
              <a:srgbClr val="D8D8D8"/>
            </a:solidFill>
            <a:prstDash val="solid"/>
            <a:miter lim="8000"/>
            <a:headEnd len="sm" w="sm" type="none"/>
            <a:tailEnd len="sm" w="sm" type="none"/>
          </a:ln>
        </p:spPr>
      </p:cxnSp>
      <p:sp>
        <p:nvSpPr>
          <p:cNvPr id="53" name="Google Shape;53;p19" title="Subtitle"/>
          <p:cNvSpPr txBox="1"/>
          <p:nvPr>
            <p:ph idx="3" type="body"/>
          </p:nvPr>
        </p:nvSpPr>
        <p:spPr>
          <a:xfrm>
            <a:off x="531379" y="2496102"/>
            <a:ext cx="7342621" cy="60889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2000"/>
              <a:buFont typeface="Arial"/>
              <a:buNone/>
              <a:defRPr b="0" i="0" sz="2000" u="none" cap="none" strike="noStrike">
                <a:solidFill>
                  <a:srgbClr val="525252"/>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 name="Google Shape;54;p19" title="Title "/>
          <p:cNvSpPr txBox="1"/>
          <p:nvPr>
            <p:ph type="title"/>
          </p:nvPr>
        </p:nvSpPr>
        <p:spPr>
          <a:xfrm>
            <a:off x="531378" y="1241109"/>
            <a:ext cx="7342622" cy="1215566"/>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accent1"/>
              </a:buClr>
              <a:buSzPts val="4400"/>
              <a:buFont typeface="Calibri"/>
              <a:buNone/>
              <a:defRPr b="1" sz="4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19"/>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9"/>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57" name="Google Shape;57;p19"/>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spTree>
  </p:cSld>
  <p:clrMapOvr>
    <a:masterClrMapping/>
  </p:clrMapOvr>
  <p:extLst>
    <p:ext uri="{DCECCB84-F9BA-43D5-87BE-67443E8EF086}">
      <p15:sldGuideLst>
        <p15:guide id="1" orient="horz" pos="142">
          <p15:clr>
            <a:srgbClr val="FBAE40"/>
          </p15:clr>
        </p15:guide>
        <p15:guide id="2" pos="3840">
          <p15:clr>
            <a:srgbClr val="FBAE40"/>
          </p15:clr>
        </p15:guide>
        <p15:guide id="3" pos="41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ion with Subtitle">
  <p:cSld name="Comparision with Subtitle">
    <p:spTree>
      <p:nvGrpSpPr>
        <p:cNvPr id="58" name="Shape 58"/>
        <p:cNvGrpSpPr/>
        <p:nvPr/>
      </p:nvGrpSpPr>
      <p:grpSpPr>
        <a:xfrm>
          <a:off x="0" y="0"/>
          <a:ext cx="0" cy="0"/>
          <a:chOff x="0" y="0"/>
          <a:chExt cx="0" cy="0"/>
        </a:xfrm>
      </p:grpSpPr>
      <p:sp>
        <p:nvSpPr>
          <p:cNvPr id="59" name="Google Shape;59;p20"/>
          <p:cNvSpPr/>
          <p:nvPr/>
        </p:nvSpPr>
        <p:spPr>
          <a:xfrm>
            <a:off x="0" y="1"/>
            <a:ext cx="12192000" cy="685799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60" name="Google Shape;60;p20"/>
          <p:cNvCxnSpPr/>
          <p:nvPr/>
        </p:nvCxnSpPr>
        <p:spPr>
          <a:xfrm rot="10800000">
            <a:off x="-9247" y="3633967"/>
            <a:ext cx="1912619" cy="1572989"/>
          </a:xfrm>
          <a:prstGeom prst="straightConnector1">
            <a:avLst/>
          </a:prstGeom>
          <a:noFill/>
          <a:ln cap="flat" cmpd="sng" w="9525">
            <a:solidFill>
              <a:schemeClr val="accent2"/>
            </a:solidFill>
            <a:prstDash val="solid"/>
            <a:miter lim="8000"/>
            <a:headEnd len="sm" w="sm" type="none"/>
            <a:tailEnd len="sm" w="sm" type="none"/>
          </a:ln>
        </p:spPr>
      </p:cxnSp>
      <p:grpSp>
        <p:nvGrpSpPr>
          <p:cNvPr id="61" name="Google Shape;61;p20"/>
          <p:cNvGrpSpPr/>
          <p:nvPr/>
        </p:nvGrpSpPr>
        <p:grpSpPr>
          <a:xfrm flipH="1">
            <a:off x="7561328" y="0"/>
            <a:ext cx="4763978" cy="3541007"/>
            <a:chOff x="-124265" y="-2"/>
            <a:chExt cx="4763978" cy="3367272"/>
          </a:xfrm>
        </p:grpSpPr>
        <p:sp>
          <p:nvSpPr>
            <p:cNvPr id="62" name="Google Shape;62;p20"/>
            <p:cNvSpPr/>
            <p:nvPr/>
          </p:nvSpPr>
          <p:spPr>
            <a:xfrm>
              <a:off x="0" y="-1"/>
              <a:ext cx="4639713" cy="3367271"/>
            </a:xfrm>
            <a:prstGeom prst="diagStripe">
              <a:avLst>
                <a:gd fmla="val 51202"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63" name="Google Shape;63;p20"/>
            <p:cNvCxnSpPr/>
            <p:nvPr/>
          </p:nvCxnSpPr>
          <p:spPr>
            <a:xfrm flipH="1" rot="10800000">
              <a:off x="1433638" y="-2"/>
              <a:ext cx="1240971" cy="916595"/>
            </a:xfrm>
            <a:prstGeom prst="straightConnector1">
              <a:avLst/>
            </a:prstGeom>
            <a:noFill/>
            <a:ln cap="flat" cmpd="sng" w="9525">
              <a:solidFill>
                <a:srgbClr val="BFBFBF"/>
              </a:solidFill>
              <a:prstDash val="solid"/>
              <a:miter lim="8000"/>
              <a:headEnd len="sm" w="sm" type="none"/>
              <a:tailEnd len="sm" w="sm" type="none"/>
            </a:ln>
          </p:spPr>
        </p:cxnSp>
        <p:sp>
          <p:nvSpPr>
            <p:cNvPr id="64" name="Google Shape;64;p20"/>
            <p:cNvSpPr/>
            <p:nvPr/>
          </p:nvSpPr>
          <p:spPr>
            <a:xfrm rot="-2178838">
              <a:off x="-192127" y="1140864"/>
              <a:ext cx="1354398" cy="214994"/>
            </a:xfrm>
            <a:prstGeom prst="parallelogram">
              <a:avLst>
                <a:gd fmla="val 72003"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5" name="Google Shape;65;p20"/>
          <p:cNvSpPr txBox="1"/>
          <p:nvPr>
            <p:ph idx="1" type="body"/>
          </p:nvPr>
        </p:nvSpPr>
        <p:spPr>
          <a:xfrm>
            <a:off x="520698" y="2104888"/>
            <a:ext cx="5475290" cy="781188"/>
          </a:xfrm>
          <a:prstGeom prst="rect">
            <a:avLst/>
          </a:prstGeom>
          <a:noFill/>
          <a:ln>
            <a:noFill/>
          </a:ln>
        </p:spPr>
        <p:txBody>
          <a:bodyPr anchorCtr="0" anchor="b" bIns="45700" lIns="91425" spcFirstLastPara="1" rIns="91425" wrap="square" tIns="45700">
            <a:normAutofit/>
          </a:bodyPr>
          <a:lstStyle>
            <a:lvl1pPr indent="-228600" lvl="0" marL="457200" marR="0" rtl="0" algn="l">
              <a:lnSpc>
                <a:spcPct val="100000"/>
              </a:lnSpc>
              <a:spcBef>
                <a:spcPts val="0"/>
              </a:spcBef>
              <a:spcAft>
                <a:spcPts val="0"/>
              </a:spcAft>
              <a:buClr>
                <a:srgbClr val="2E7A40"/>
              </a:buClr>
              <a:buSzPts val="2800"/>
              <a:buFont typeface="Arial"/>
              <a:buNone/>
              <a:defRPr b="1" i="0" sz="2800" u="none" cap="none" strike="noStrike">
                <a:solidFill>
                  <a:schemeClr val="accent2"/>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rgbClr val="2E7A40"/>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E7A40"/>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rgbClr val="2E7A40"/>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66" name="Google Shape;66;p20" title="Bullet Points"/>
          <p:cNvSpPr txBox="1"/>
          <p:nvPr>
            <p:ph idx="2" type="body"/>
          </p:nvPr>
        </p:nvSpPr>
        <p:spPr>
          <a:xfrm>
            <a:off x="520698" y="2886076"/>
            <a:ext cx="5475290" cy="3232149"/>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rgbClr val="2E7A40"/>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lt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lt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 name="Google Shape;67;p20"/>
          <p:cNvSpPr txBox="1"/>
          <p:nvPr>
            <p:ph idx="3" type="body"/>
          </p:nvPr>
        </p:nvSpPr>
        <p:spPr>
          <a:xfrm>
            <a:off x="6186713" y="2104888"/>
            <a:ext cx="5475600" cy="781188"/>
          </a:xfrm>
          <a:prstGeom prst="rect">
            <a:avLst/>
          </a:prstGeom>
          <a:noFill/>
          <a:ln>
            <a:noFill/>
          </a:ln>
        </p:spPr>
        <p:txBody>
          <a:bodyPr anchorCtr="0" anchor="b" bIns="45700" lIns="91425" spcFirstLastPara="1" rIns="91425" wrap="square" tIns="45700">
            <a:normAutofit/>
          </a:bodyPr>
          <a:lstStyle>
            <a:lvl1pPr indent="-228600" lvl="0" marL="457200" marR="0" rtl="0" algn="l">
              <a:lnSpc>
                <a:spcPct val="100000"/>
              </a:lnSpc>
              <a:spcBef>
                <a:spcPts val="1000"/>
              </a:spcBef>
              <a:spcAft>
                <a:spcPts val="0"/>
              </a:spcAft>
              <a:buClr>
                <a:srgbClr val="2E7A40"/>
              </a:buClr>
              <a:buSzPts val="2800"/>
              <a:buFont typeface="Arial"/>
              <a:buNone/>
              <a:defRPr b="1" i="0" sz="2800" u="none" cap="none" strike="noStrike">
                <a:solidFill>
                  <a:schemeClr val="accent2"/>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rgbClr val="2E7A40"/>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E7A40"/>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rgbClr val="2E7A40"/>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68" name="Google Shape;68;p20" title="Bullet Points"/>
          <p:cNvSpPr txBox="1"/>
          <p:nvPr>
            <p:ph idx="4" type="body"/>
          </p:nvPr>
        </p:nvSpPr>
        <p:spPr>
          <a:xfrm>
            <a:off x="6186713" y="2886076"/>
            <a:ext cx="5475600" cy="3232149"/>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rgbClr val="2E7A40"/>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lt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lt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 name="Google Shape;69;p20" title="Subtitle"/>
          <p:cNvSpPr txBox="1"/>
          <p:nvPr>
            <p:ph idx="5" type="body"/>
          </p:nvPr>
        </p:nvSpPr>
        <p:spPr>
          <a:xfrm>
            <a:off x="520493" y="1376932"/>
            <a:ext cx="7368596" cy="60889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2000"/>
              <a:buFont typeface="Arial"/>
              <a:buNone/>
              <a:defRPr b="0" i="0" sz="2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 name="Google Shape;70;p20"/>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sp>
        <p:nvSpPr>
          <p:cNvPr id="71" name="Google Shape;71;p20"/>
          <p:cNvSpPr/>
          <p:nvPr/>
        </p:nvSpPr>
        <p:spPr>
          <a:xfrm flipH="1">
            <a:off x="6679908" y="1"/>
            <a:ext cx="1447800" cy="639064"/>
          </a:xfrm>
          <a:prstGeom prst="parallelogram">
            <a:avLst>
              <a:gd fmla="val 13561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 name="Google Shape;72;p20"/>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0"/>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74" name="Google Shape;74;p20" title="Title "/>
          <p:cNvSpPr txBox="1"/>
          <p:nvPr>
            <p:ph type="title"/>
          </p:nvPr>
        </p:nvSpPr>
        <p:spPr>
          <a:xfrm>
            <a:off x="518678" y="209028"/>
            <a:ext cx="8333222" cy="1147969"/>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b="1"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hart">
  <p:cSld name="1_Chart">
    <p:spTree>
      <p:nvGrpSpPr>
        <p:cNvPr id="75" name="Shape 75"/>
        <p:cNvGrpSpPr/>
        <p:nvPr/>
      </p:nvGrpSpPr>
      <p:grpSpPr>
        <a:xfrm>
          <a:off x="0" y="0"/>
          <a:ext cx="0" cy="0"/>
          <a:chOff x="0" y="0"/>
          <a:chExt cx="0" cy="0"/>
        </a:xfrm>
      </p:grpSpPr>
      <p:sp>
        <p:nvSpPr>
          <p:cNvPr id="76" name="Google Shape;76;p21"/>
          <p:cNvSpPr/>
          <p:nvPr/>
        </p:nvSpPr>
        <p:spPr>
          <a:xfrm>
            <a:off x="0" y="1"/>
            <a:ext cx="12192000" cy="685799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 name="Google Shape;77;p21"/>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grpSp>
        <p:nvGrpSpPr>
          <p:cNvPr id="78" name="Google Shape;78;p21"/>
          <p:cNvGrpSpPr/>
          <p:nvPr/>
        </p:nvGrpSpPr>
        <p:grpSpPr>
          <a:xfrm flipH="1">
            <a:off x="7561328" y="0"/>
            <a:ext cx="4763978" cy="3541007"/>
            <a:chOff x="-124265" y="-2"/>
            <a:chExt cx="4763978" cy="3367272"/>
          </a:xfrm>
        </p:grpSpPr>
        <p:sp>
          <p:nvSpPr>
            <p:cNvPr id="79" name="Google Shape;79;p21"/>
            <p:cNvSpPr/>
            <p:nvPr/>
          </p:nvSpPr>
          <p:spPr>
            <a:xfrm>
              <a:off x="0" y="-1"/>
              <a:ext cx="4639713" cy="3367271"/>
            </a:xfrm>
            <a:prstGeom prst="diagStripe">
              <a:avLst>
                <a:gd fmla="val 51202"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80" name="Google Shape;80;p21"/>
            <p:cNvCxnSpPr/>
            <p:nvPr/>
          </p:nvCxnSpPr>
          <p:spPr>
            <a:xfrm flipH="1" rot="10800000">
              <a:off x="1433638" y="-2"/>
              <a:ext cx="1240971" cy="916595"/>
            </a:xfrm>
            <a:prstGeom prst="straightConnector1">
              <a:avLst/>
            </a:prstGeom>
            <a:noFill/>
            <a:ln cap="flat" cmpd="sng" w="9525">
              <a:solidFill>
                <a:srgbClr val="BFBFBF"/>
              </a:solidFill>
              <a:prstDash val="solid"/>
              <a:miter lim="8000"/>
              <a:headEnd len="sm" w="sm" type="none"/>
              <a:tailEnd len="sm" w="sm" type="none"/>
            </a:ln>
          </p:spPr>
        </p:cxnSp>
        <p:sp>
          <p:nvSpPr>
            <p:cNvPr id="81" name="Google Shape;81;p21"/>
            <p:cNvSpPr/>
            <p:nvPr/>
          </p:nvSpPr>
          <p:spPr>
            <a:xfrm rot="-2178838">
              <a:off x="-192127" y="1140864"/>
              <a:ext cx="1354398" cy="214994"/>
            </a:xfrm>
            <a:prstGeom prst="parallelogram">
              <a:avLst>
                <a:gd fmla="val 72003"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2" name="Google Shape;82;p21"/>
          <p:cNvSpPr/>
          <p:nvPr/>
        </p:nvSpPr>
        <p:spPr>
          <a:xfrm flipH="1">
            <a:off x="6679908" y="1"/>
            <a:ext cx="1447800" cy="639064"/>
          </a:xfrm>
          <a:prstGeom prst="parallelogram">
            <a:avLst>
              <a:gd fmla="val 13561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 name="Google Shape;83;p21" title="Subtitle"/>
          <p:cNvSpPr txBox="1"/>
          <p:nvPr>
            <p:ph idx="1" type="body"/>
          </p:nvPr>
        </p:nvSpPr>
        <p:spPr>
          <a:xfrm>
            <a:off x="520493" y="1376932"/>
            <a:ext cx="7368596" cy="60889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2000"/>
              <a:buFont typeface="Arial"/>
              <a:buNone/>
              <a:defRPr b="0" i="0" sz="2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4" name="Google Shape;84;p21"/>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1"/>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86" name="Google Shape;86;p21" title="Title "/>
          <p:cNvSpPr txBox="1"/>
          <p:nvPr>
            <p:ph type="title"/>
          </p:nvPr>
        </p:nvSpPr>
        <p:spPr>
          <a:xfrm>
            <a:off x="518678" y="209028"/>
            <a:ext cx="8333222" cy="1147969"/>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b="1"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21"/>
          <p:cNvSpPr txBox="1"/>
          <p:nvPr>
            <p:ph idx="2" type="body"/>
          </p:nvPr>
        </p:nvSpPr>
        <p:spPr>
          <a:xfrm>
            <a:off x="531814" y="2005762"/>
            <a:ext cx="5225764" cy="40838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400"/>
              <a:buFont typeface="Arial"/>
              <a:buNone/>
              <a:defRPr b="0" i="0" sz="2400" u="none" cap="none" strike="noStrike">
                <a:solidFill>
                  <a:schemeClr val="lt1"/>
                </a:solidFill>
                <a:latin typeface="Calibri"/>
                <a:ea typeface="Calibri"/>
                <a:cs typeface="Calibri"/>
                <a:sym typeface="Calibri"/>
              </a:defRPr>
            </a:lvl2pPr>
            <a:lvl3pPr indent="-228600" lvl="2" marL="1371600" marR="0" rtl="0" algn="l">
              <a:lnSpc>
                <a:spcPct val="90000"/>
              </a:lnSpc>
              <a:spcBef>
                <a:spcPts val="500"/>
              </a:spcBef>
              <a:spcAft>
                <a:spcPts val="0"/>
              </a:spcAft>
              <a:buClr>
                <a:srgbClr val="2E7A40"/>
              </a:buClr>
              <a:buSzPts val="2400"/>
              <a:buFont typeface="Arial"/>
              <a:buNone/>
              <a:defRPr b="0" i="0" sz="2400" u="none" cap="none" strike="noStrike">
                <a:solidFill>
                  <a:schemeClr val="lt1"/>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E7A40"/>
              </a:buClr>
              <a:buSzPts val="2400"/>
              <a:buFont typeface="Arial"/>
              <a:buNone/>
              <a:defRPr b="0" i="0" sz="2400" u="none" cap="none" strike="noStrike">
                <a:solidFill>
                  <a:schemeClr val="lt1"/>
                </a:solidFill>
                <a:latin typeface="Calibri"/>
                <a:ea typeface="Calibri"/>
                <a:cs typeface="Calibri"/>
                <a:sym typeface="Calibri"/>
              </a:defRPr>
            </a:lvl4pPr>
            <a:lvl5pPr indent="-228600" lvl="4" marL="2286000" marR="0" rtl="0" algn="l">
              <a:lnSpc>
                <a:spcPct val="90000"/>
              </a:lnSpc>
              <a:spcBef>
                <a:spcPts val="500"/>
              </a:spcBef>
              <a:spcAft>
                <a:spcPts val="0"/>
              </a:spcAft>
              <a:buClr>
                <a:srgbClr val="2E7A40"/>
              </a:buClr>
              <a:buSzPts val="2400"/>
              <a:buFont typeface="Arial"/>
              <a:buNone/>
              <a:defRPr b="0" i="0" sz="24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8" name="Google Shape;88;p21" title="Chart"/>
          <p:cNvSpPr/>
          <p:nvPr>
            <p:ph idx="3" type="chart"/>
          </p:nvPr>
        </p:nvSpPr>
        <p:spPr>
          <a:xfrm>
            <a:off x="5796114" y="2005762"/>
            <a:ext cx="5719397" cy="4084470"/>
          </a:xfrm>
          <a:prstGeom prst="rect">
            <a:avLst/>
          </a:prstGeom>
          <a:noFill/>
          <a:ln>
            <a:noFill/>
          </a:ln>
        </p:spPr>
        <p:txBody>
          <a:bodyPr anchorCtr="0" anchor="t" bIns="45700" lIns="91400" spcFirstLastPara="1" rIns="91400" wrap="square" tIns="45700">
            <a:noAutofit/>
          </a:bodyPr>
          <a:lstStyle>
            <a:lvl1pPr lvl="0" marR="0" rtl="0" algn="ctr">
              <a:lnSpc>
                <a:spcPct val="90000"/>
              </a:lnSpc>
              <a:spcBef>
                <a:spcPts val="1000"/>
              </a:spcBef>
              <a:spcAft>
                <a:spcPts val="0"/>
              </a:spcAft>
              <a:buClr>
                <a:srgbClr val="2E7A40"/>
              </a:buClr>
              <a:buSzPts val="2000"/>
              <a:buFont typeface="Arial"/>
              <a:buNone/>
              <a:defRPr b="0" i="0" sz="2000" u="none" cap="none" strike="noStrike">
                <a:solidFill>
                  <a:schemeClr val="lt1"/>
                </a:solidFill>
                <a:latin typeface="Calibri"/>
                <a:ea typeface="Calibri"/>
                <a:cs typeface="Calibri"/>
                <a:sym typeface="Calibri"/>
              </a:defRPr>
            </a:lvl1pPr>
            <a:lvl2pPr lvl="1" marR="0" rtl="0" algn="l">
              <a:lnSpc>
                <a:spcPct val="90000"/>
              </a:lnSpc>
              <a:spcBef>
                <a:spcPts val="500"/>
              </a:spcBef>
              <a:spcAft>
                <a:spcPts val="0"/>
              </a:spcAft>
              <a:buClr>
                <a:srgbClr val="2E7A40"/>
              </a:buClr>
              <a:buSzPts val="2000"/>
              <a:buFont typeface="Arial"/>
              <a:buChar char="•"/>
              <a:defRPr b="0" i="0" sz="20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p:cSld name="Table">
    <p:spTree>
      <p:nvGrpSpPr>
        <p:cNvPr id="89" name="Shape 89"/>
        <p:cNvGrpSpPr/>
        <p:nvPr/>
      </p:nvGrpSpPr>
      <p:grpSpPr>
        <a:xfrm>
          <a:off x="0" y="0"/>
          <a:ext cx="0" cy="0"/>
          <a:chOff x="0" y="0"/>
          <a:chExt cx="0" cy="0"/>
        </a:xfrm>
      </p:grpSpPr>
      <p:sp>
        <p:nvSpPr>
          <p:cNvPr id="90" name="Google Shape;90;p22"/>
          <p:cNvSpPr/>
          <p:nvPr/>
        </p:nvSpPr>
        <p:spPr>
          <a:xfrm>
            <a:off x="0" y="1"/>
            <a:ext cx="12192000" cy="685799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 name="Google Shape;91;p22"/>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grpSp>
        <p:nvGrpSpPr>
          <p:cNvPr id="92" name="Google Shape;92;p22"/>
          <p:cNvGrpSpPr/>
          <p:nvPr/>
        </p:nvGrpSpPr>
        <p:grpSpPr>
          <a:xfrm flipH="1">
            <a:off x="7561328" y="0"/>
            <a:ext cx="4763978" cy="3541007"/>
            <a:chOff x="-124265" y="-2"/>
            <a:chExt cx="4763978" cy="3367272"/>
          </a:xfrm>
        </p:grpSpPr>
        <p:sp>
          <p:nvSpPr>
            <p:cNvPr id="93" name="Google Shape;93;p22"/>
            <p:cNvSpPr/>
            <p:nvPr/>
          </p:nvSpPr>
          <p:spPr>
            <a:xfrm>
              <a:off x="0" y="-1"/>
              <a:ext cx="4639713" cy="3367271"/>
            </a:xfrm>
            <a:prstGeom prst="diagStripe">
              <a:avLst>
                <a:gd fmla="val 51202"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94" name="Google Shape;94;p22"/>
            <p:cNvCxnSpPr/>
            <p:nvPr/>
          </p:nvCxnSpPr>
          <p:spPr>
            <a:xfrm flipH="1" rot="10800000">
              <a:off x="1433638" y="-2"/>
              <a:ext cx="1240971" cy="916595"/>
            </a:xfrm>
            <a:prstGeom prst="straightConnector1">
              <a:avLst/>
            </a:prstGeom>
            <a:noFill/>
            <a:ln cap="flat" cmpd="sng" w="9525">
              <a:solidFill>
                <a:srgbClr val="BFBFBF"/>
              </a:solidFill>
              <a:prstDash val="solid"/>
              <a:miter lim="8000"/>
              <a:headEnd len="sm" w="sm" type="none"/>
              <a:tailEnd len="sm" w="sm" type="none"/>
            </a:ln>
          </p:spPr>
        </p:cxnSp>
        <p:sp>
          <p:nvSpPr>
            <p:cNvPr id="95" name="Google Shape;95;p22"/>
            <p:cNvSpPr/>
            <p:nvPr/>
          </p:nvSpPr>
          <p:spPr>
            <a:xfrm rot="-2178838">
              <a:off x="-192127" y="1140864"/>
              <a:ext cx="1354398" cy="214994"/>
            </a:xfrm>
            <a:prstGeom prst="parallelogram">
              <a:avLst>
                <a:gd fmla="val 72003"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6" name="Google Shape;96;p22"/>
          <p:cNvSpPr/>
          <p:nvPr/>
        </p:nvSpPr>
        <p:spPr>
          <a:xfrm flipH="1">
            <a:off x="6679908" y="1"/>
            <a:ext cx="1447800" cy="639064"/>
          </a:xfrm>
          <a:prstGeom prst="parallelogram">
            <a:avLst>
              <a:gd fmla="val 13561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 name="Google Shape;97;p22" title="Subtitle"/>
          <p:cNvSpPr txBox="1"/>
          <p:nvPr>
            <p:ph idx="1" type="body"/>
          </p:nvPr>
        </p:nvSpPr>
        <p:spPr>
          <a:xfrm>
            <a:off x="520493" y="1376932"/>
            <a:ext cx="7368596" cy="60889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2000"/>
              <a:buFont typeface="Arial"/>
              <a:buNone/>
              <a:defRPr b="0" i="0" sz="2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8" name="Google Shape;98;p22"/>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2"/>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00" name="Google Shape;100;p22" title="Title "/>
          <p:cNvSpPr txBox="1"/>
          <p:nvPr>
            <p:ph type="title"/>
          </p:nvPr>
        </p:nvSpPr>
        <p:spPr>
          <a:xfrm>
            <a:off x="518678" y="209028"/>
            <a:ext cx="8333222" cy="1147969"/>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b="1"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22" title="Table"/>
          <p:cNvSpPr/>
          <p:nvPr>
            <p:ph idx="2" type="tbl"/>
          </p:nvPr>
        </p:nvSpPr>
        <p:spPr>
          <a:xfrm>
            <a:off x="531378" y="2664803"/>
            <a:ext cx="10993375" cy="3433180"/>
          </a:xfrm>
          <a:prstGeom prst="rect">
            <a:avLst/>
          </a:prstGeom>
          <a:noFill/>
          <a:ln>
            <a:noFill/>
          </a:ln>
        </p:spPr>
        <p:txBody>
          <a:bodyPr anchorCtr="0" anchor="t" bIns="45700" lIns="91400" spcFirstLastPara="1" rIns="91400" wrap="square" tIns="45700">
            <a:noAutofit/>
          </a:bodyPr>
          <a:lstStyle>
            <a:lvl1pPr lvl="0" marR="0" rtl="0" algn="ctr">
              <a:spcBef>
                <a:spcPts val="0"/>
              </a:spcBef>
              <a:spcAft>
                <a:spcPts val="0"/>
              </a:spcAft>
              <a:buClr>
                <a:schemeClr val="lt1"/>
              </a:buClr>
              <a:buSzPts val="2000"/>
              <a:buFont typeface="Calibri"/>
              <a:buNone/>
              <a:defRPr b="0" i="0" sz="20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142">
          <p15:clr>
            <a:srgbClr val="FBAE40"/>
          </p15:clr>
        </p15:guide>
        <p15:guide id="2" pos="3840">
          <p15:clr>
            <a:srgbClr val="FBAE40"/>
          </p15:clr>
        </p15:guide>
        <p15:guide id="3" pos="7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hoto">
  <p:cSld name="Large Photo">
    <p:spTree>
      <p:nvGrpSpPr>
        <p:cNvPr id="102" name="Shape 102"/>
        <p:cNvGrpSpPr/>
        <p:nvPr/>
      </p:nvGrpSpPr>
      <p:grpSpPr>
        <a:xfrm>
          <a:off x="0" y="0"/>
          <a:ext cx="0" cy="0"/>
          <a:chOff x="0" y="0"/>
          <a:chExt cx="0" cy="0"/>
        </a:xfrm>
      </p:grpSpPr>
      <p:sp>
        <p:nvSpPr>
          <p:cNvPr id="103" name="Google Shape;103;p23"/>
          <p:cNvSpPr/>
          <p:nvPr/>
        </p:nvSpPr>
        <p:spPr>
          <a:xfrm>
            <a:off x="0" y="0"/>
            <a:ext cx="121920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 name="Google Shape;104;p23"/>
          <p:cNvSpPr/>
          <p:nvPr/>
        </p:nvSpPr>
        <p:spPr>
          <a:xfrm flipH="1" rot="10800000">
            <a:off x="0" y="-5"/>
            <a:ext cx="11747500" cy="6299203"/>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 name="Google Shape;105;p23" title="Image"/>
          <p:cNvSpPr/>
          <p:nvPr>
            <p:ph idx="2" type="pic"/>
          </p:nvPr>
        </p:nvSpPr>
        <p:spPr>
          <a:xfrm>
            <a:off x="359229" y="326570"/>
            <a:ext cx="11473542" cy="6204859"/>
          </a:xfrm>
          <a:prstGeom prst="rect">
            <a:avLst/>
          </a:prstGeom>
          <a:solidFill>
            <a:srgbClr val="D8D8D8"/>
          </a:solidFill>
          <a:ln>
            <a:noFill/>
          </a:ln>
        </p:spPr>
      </p:sp>
      <p:cxnSp>
        <p:nvCxnSpPr>
          <p:cNvPr id="106" name="Google Shape;106;p23"/>
          <p:cNvCxnSpPr/>
          <p:nvPr/>
        </p:nvCxnSpPr>
        <p:spPr>
          <a:xfrm flipH="1" rot="10800000">
            <a:off x="0" y="5344886"/>
            <a:ext cx="2362200" cy="1240972"/>
          </a:xfrm>
          <a:prstGeom prst="straightConnector1">
            <a:avLst/>
          </a:prstGeom>
          <a:noFill/>
          <a:ln cap="flat" cmpd="sng" w="9525">
            <a:solidFill>
              <a:srgbClr val="7F7F7F"/>
            </a:solidFill>
            <a:prstDash val="solid"/>
            <a:miter lim="8000"/>
            <a:headEnd len="sm" w="sm" type="none"/>
            <a:tailEnd len="sm" w="sm" type="none"/>
          </a:ln>
        </p:spPr>
      </p:cxnSp>
      <p:sp>
        <p:nvSpPr>
          <p:cNvPr id="107" name="Google Shape;107;p23" title="Title "/>
          <p:cNvSpPr txBox="1"/>
          <p:nvPr>
            <p:ph type="title"/>
          </p:nvPr>
        </p:nvSpPr>
        <p:spPr>
          <a:xfrm>
            <a:off x="359229" y="558802"/>
            <a:ext cx="8333222" cy="939798"/>
          </a:xfrm>
          <a:prstGeom prst="rect">
            <a:avLst/>
          </a:prstGeom>
          <a:solidFill>
            <a:schemeClr val="lt1">
              <a:alpha val="90196"/>
            </a:schemeClr>
          </a:solidFill>
          <a:ln>
            <a:noFill/>
          </a:ln>
        </p:spPr>
        <p:txBody>
          <a:bodyPr anchorCtr="0" anchor="ctr" bIns="0" lIns="288000" spcFirstLastPara="1" rIns="91425" wrap="square" tIns="45700">
            <a:normAutofit/>
          </a:bodyPr>
          <a:lstStyle>
            <a:lvl1pPr lvl="0" algn="l">
              <a:lnSpc>
                <a:spcPct val="90000"/>
              </a:lnSpc>
              <a:spcBef>
                <a:spcPts val="0"/>
              </a:spcBef>
              <a:spcAft>
                <a:spcPts val="0"/>
              </a:spcAft>
              <a:buClr>
                <a:schemeClr val="dk1"/>
              </a:buClr>
              <a:buSzPts val="3600"/>
              <a:buFont typeface="Calibri"/>
              <a:buNone/>
              <a:defRPr b="1"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108" name="Shape 108"/>
        <p:cNvGrpSpPr/>
        <p:nvPr/>
      </p:nvGrpSpPr>
      <p:grpSpPr>
        <a:xfrm>
          <a:off x="0" y="0"/>
          <a:ext cx="0" cy="0"/>
          <a:chOff x="0" y="0"/>
          <a:chExt cx="0" cy="0"/>
        </a:xfrm>
      </p:grpSpPr>
      <p:sp>
        <p:nvSpPr>
          <p:cNvPr id="109" name="Google Shape;109;p24"/>
          <p:cNvSpPr/>
          <p:nvPr/>
        </p:nvSpPr>
        <p:spPr>
          <a:xfrm>
            <a:off x="0" y="0"/>
            <a:ext cx="12192000"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 name="Google Shape;110;p24"/>
          <p:cNvSpPr txBox="1"/>
          <p:nvPr>
            <p:ph idx="1" type="body"/>
          </p:nvPr>
        </p:nvSpPr>
        <p:spPr>
          <a:xfrm>
            <a:off x="6822929" y="3461163"/>
            <a:ext cx="3445782" cy="288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1800"/>
              <a:buFont typeface="Arial"/>
              <a:buNone/>
              <a:defRPr b="0" i="0" sz="1800" u="none" cap="none" strike="noStrike">
                <a:solidFill>
                  <a:schemeClr val="dk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Google Shape;111;p24"/>
          <p:cNvSpPr txBox="1"/>
          <p:nvPr>
            <p:ph idx="2" type="body"/>
          </p:nvPr>
        </p:nvSpPr>
        <p:spPr>
          <a:xfrm>
            <a:off x="6822929" y="3839451"/>
            <a:ext cx="3445782" cy="288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1800"/>
              <a:buFont typeface="Arial"/>
              <a:buNone/>
              <a:defRPr b="0" i="0" sz="1800" u="none" cap="none" strike="noStrike">
                <a:solidFill>
                  <a:schemeClr val="dk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Google Shape;112;p24"/>
          <p:cNvSpPr txBox="1"/>
          <p:nvPr>
            <p:ph idx="3" type="body"/>
          </p:nvPr>
        </p:nvSpPr>
        <p:spPr>
          <a:xfrm>
            <a:off x="6822928" y="4216669"/>
            <a:ext cx="3445783" cy="28907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1800"/>
              <a:buFont typeface="Arial"/>
              <a:buNone/>
              <a:defRPr b="0" i="0" sz="1800" u="none" cap="none" strike="noStrike">
                <a:solidFill>
                  <a:schemeClr val="dk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3" name="Google Shape;113;p24"/>
          <p:cNvSpPr txBox="1"/>
          <p:nvPr>
            <p:ph idx="4" type="body"/>
          </p:nvPr>
        </p:nvSpPr>
        <p:spPr>
          <a:xfrm>
            <a:off x="6822929" y="4594957"/>
            <a:ext cx="3445782" cy="2880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1800"/>
              <a:buFont typeface="Arial"/>
              <a:buNone/>
              <a:defRPr b="0" i="0" sz="1800" u="none" cap="none" strike="noStrike">
                <a:solidFill>
                  <a:schemeClr val="dk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4" name="Google Shape;114;p24"/>
          <p:cNvSpPr/>
          <p:nvPr/>
        </p:nvSpPr>
        <p:spPr>
          <a:xfrm>
            <a:off x="6458938" y="3505247"/>
            <a:ext cx="258875" cy="258875"/>
          </a:xfrm>
          <a:custGeom>
            <a:rect b="b" l="l" r="r" t="t"/>
            <a:pathLst>
              <a:path extrusionOk="0" h="21600" w="2160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None/>
            </a:pPr>
            <a:r>
              <a:t/>
            </a:r>
            <a:endParaRPr sz="1800">
              <a:solidFill>
                <a:schemeClr val="dk1"/>
              </a:solidFill>
              <a:latin typeface="Calibri"/>
              <a:ea typeface="Calibri"/>
              <a:cs typeface="Calibri"/>
              <a:sym typeface="Calibri"/>
            </a:endParaRPr>
          </a:p>
        </p:txBody>
      </p:sp>
      <p:sp>
        <p:nvSpPr>
          <p:cNvPr id="115" name="Google Shape;115;p24"/>
          <p:cNvSpPr/>
          <p:nvPr/>
        </p:nvSpPr>
        <p:spPr>
          <a:xfrm>
            <a:off x="6507622" y="3897986"/>
            <a:ext cx="161507" cy="296095"/>
          </a:xfrm>
          <a:custGeom>
            <a:rect b="b" l="l" r="r" t="t"/>
            <a:pathLst>
              <a:path extrusionOk="0" h="21600" w="2160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24"/>
          <p:cNvSpPr/>
          <p:nvPr/>
        </p:nvSpPr>
        <p:spPr>
          <a:xfrm>
            <a:off x="6458938" y="4327945"/>
            <a:ext cx="258875" cy="188273"/>
          </a:xfrm>
          <a:custGeom>
            <a:rect b="b" l="l" r="r" t="t"/>
            <a:pathLst>
              <a:path extrusionOk="0" h="21600" w="2160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None/>
            </a:pPr>
            <a:r>
              <a:t/>
            </a:r>
            <a:endParaRPr sz="1800">
              <a:solidFill>
                <a:schemeClr val="dk1"/>
              </a:solidFill>
              <a:latin typeface="Calibri"/>
              <a:ea typeface="Calibri"/>
              <a:cs typeface="Calibri"/>
              <a:sym typeface="Calibri"/>
            </a:endParaRPr>
          </a:p>
        </p:txBody>
      </p:sp>
      <p:sp>
        <p:nvSpPr>
          <p:cNvPr id="117" name="Google Shape;117;p24"/>
          <p:cNvSpPr/>
          <p:nvPr/>
        </p:nvSpPr>
        <p:spPr>
          <a:xfrm>
            <a:off x="6471716" y="4650082"/>
            <a:ext cx="233318" cy="233318"/>
          </a:xfrm>
          <a:custGeom>
            <a:rect b="b" l="l" r="r" t="t"/>
            <a:pathLst>
              <a:path extrusionOk="0" h="21600" w="2160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a:noFill/>
          </a:ln>
        </p:spPr>
        <p:txBody>
          <a:bodyPr anchorCtr="0" anchor="ctr" bIns="38100" lIns="38100" spcFirstLastPara="1" rIns="38100" wrap="square" tIns="38100">
            <a:noAutofit/>
          </a:bodyPr>
          <a:lstStyle/>
          <a:p>
            <a:pPr indent="0" lvl="0" marL="0" marR="0" rtl="0" algn="ctr">
              <a:lnSpc>
                <a:spcPct val="100000"/>
              </a:lnSpc>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24"/>
          <p:cNvSpPr/>
          <p:nvPr/>
        </p:nvSpPr>
        <p:spPr>
          <a:xfrm flipH="1" rot="10800000">
            <a:off x="0" y="-6"/>
            <a:ext cx="10625328" cy="5404110"/>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19" name="Google Shape;119;p24"/>
          <p:cNvCxnSpPr/>
          <p:nvPr/>
        </p:nvCxnSpPr>
        <p:spPr>
          <a:xfrm flipH="1" rot="10800000">
            <a:off x="0" y="0"/>
            <a:ext cx="6030686" cy="3004456"/>
          </a:xfrm>
          <a:prstGeom prst="straightConnector1">
            <a:avLst/>
          </a:prstGeom>
          <a:noFill/>
          <a:ln cap="flat" cmpd="sng" w="9525">
            <a:solidFill>
              <a:srgbClr val="A5A5A5"/>
            </a:solidFill>
            <a:prstDash val="solid"/>
            <a:miter lim="8000"/>
            <a:headEnd len="sm" w="sm" type="none"/>
            <a:tailEnd len="sm" w="sm" type="none"/>
          </a:ln>
        </p:spPr>
      </p:cxnSp>
      <p:cxnSp>
        <p:nvCxnSpPr>
          <p:cNvPr id="120" name="Google Shape;120;p24"/>
          <p:cNvCxnSpPr/>
          <p:nvPr/>
        </p:nvCxnSpPr>
        <p:spPr>
          <a:xfrm flipH="1" rot="10800000">
            <a:off x="9004301" y="3924299"/>
            <a:ext cx="3187700" cy="1689100"/>
          </a:xfrm>
          <a:prstGeom prst="straightConnector1">
            <a:avLst/>
          </a:prstGeom>
          <a:noFill/>
          <a:ln cap="flat" cmpd="sng" w="9525">
            <a:solidFill>
              <a:schemeClr val="accent2"/>
            </a:solidFill>
            <a:prstDash val="solid"/>
            <a:miter lim="8000"/>
            <a:headEnd len="sm" w="sm" type="none"/>
            <a:tailEnd len="sm" w="sm" type="none"/>
          </a:ln>
        </p:spPr>
      </p:cxnSp>
      <p:cxnSp>
        <p:nvCxnSpPr>
          <p:cNvPr id="121" name="Google Shape;121;p24"/>
          <p:cNvCxnSpPr/>
          <p:nvPr/>
        </p:nvCxnSpPr>
        <p:spPr>
          <a:xfrm flipH="1" rot="10800000">
            <a:off x="-17837" y="4700016"/>
            <a:ext cx="1919789" cy="1001054"/>
          </a:xfrm>
          <a:prstGeom prst="straightConnector1">
            <a:avLst/>
          </a:prstGeom>
          <a:noFill/>
          <a:ln cap="flat" cmpd="sng" w="9525">
            <a:solidFill>
              <a:schemeClr val="accent1"/>
            </a:solidFill>
            <a:prstDash val="solid"/>
            <a:miter lim="8000"/>
            <a:headEnd len="sm" w="sm" type="none"/>
            <a:tailEnd len="sm" w="sm" type="none"/>
          </a:ln>
        </p:spPr>
      </p:cxnSp>
      <p:sp>
        <p:nvSpPr>
          <p:cNvPr id="122" name="Google Shape;122;p24"/>
          <p:cNvSpPr/>
          <p:nvPr>
            <p:ph idx="5" type="pic"/>
          </p:nvPr>
        </p:nvSpPr>
        <p:spPr>
          <a:xfrm>
            <a:off x="1683398" y="860944"/>
            <a:ext cx="4428523" cy="5137089"/>
          </a:xfrm>
          <a:prstGeom prst="rect">
            <a:avLst/>
          </a:prstGeom>
          <a:noFill/>
          <a:ln>
            <a:noFill/>
          </a:ln>
        </p:spPr>
      </p:sp>
      <p:sp>
        <p:nvSpPr>
          <p:cNvPr id="123" name="Google Shape;123;p24" title="Title"/>
          <p:cNvSpPr txBox="1"/>
          <p:nvPr>
            <p:ph type="ctrTitle"/>
          </p:nvPr>
        </p:nvSpPr>
        <p:spPr>
          <a:xfrm>
            <a:off x="6375721" y="1821022"/>
            <a:ext cx="4853573" cy="1616252"/>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accent1"/>
              </a:buClr>
              <a:buSzPts val="4300"/>
              <a:buFont typeface="Calibri"/>
              <a:buNone/>
              <a:defRPr b="1" sz="43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24" name="Shape 124"/>
        <p:cNvGrpSpPr/>
        <p:nvPr/>
      </p:nvGrpSpPr>
      <p:grpSpPr>
        <a:xfrm>
          <a:off x="0" y="0"/>
          <a:ext cx="0" cy="0"/>
          <a:chOff x="0" y="0"/>
          <a:chExt cx="0" cy="0"/>
        </a:xfrm>
      </p:grpSpPr>
      <p:sp>
        <p:nvSpPr>
          <p:cNvPr id="125" name="Google Shape;125;p25"/>
          <p:cNvSpPr/>
          <p:nvPr/>
        </p:nvSpPr>
        <p:spPr>
          <a:xfrm>
            <a:off x="0" y="0"/>
            <a:ext cx="12192000"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6" name="Google Shape;126;p25"/>
          <p:cNvSpPr/>
          <p:nvPr/>
        </p:nvSpPr>
        <p:spPr>
          <a:xfrm flipH="1" rot="10800000">
            <a:off x="0" y="-6"/>
            <a:ext cx="10625328" cy="5404110"/>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27" name="Google Shape;127;p25"/>
          <p:cNvCxnSpPr/>
          <p:nvPr/>
        </p:nvCxnSpPr>
        <p:spPr>
          <a:xfrm flipH="1" rot="10800000">
            <a:off x="0" y="0"/>
            <a:ext cx="6030686" cy="3004456"/>
          </a:xfrm>
          <a:prstGeom prst="straightConnector1">
            <a:avLst/>
          </a:prstGeom>
          <a:noFill/>
          <a:ln cap="flat" cmpd="sng" w="9525">
            <a:solidFill>
              <a:srgbClr val="A5A5A5"/>
            </a:solidFill>
            <a:prstDash val="solid"/>
            <a:miter lim="8000"/>
            <a:headEnd len="sm" w="sm" type="none"/>
            <a:tailEnd len="sm" w="sm" type="none"/>
          </a:ln>
        </p:spPr>
      </p:cxnSp>
      <p:cxnSp>
        <p:nvCxnSpPr>
          <p:cNvPr id="128" name="Google Shape;128;p25"/>
          <p:cNvCxnSpPr/>
          <p:nvPr/>
        </p:nvCxnSpPr>
        <p:spPr>
          <a:xfrm flipH="1" rot="10800000">
            <a:off x="9004301" y="3924299"/>
            <a:ext cx="3187700" cy="1689100"/>
          </a:xfrm>
          <a:prstGeom prst="straightConnector1">
            <a:avLst/>
          </a:prstGeom>
          <a:noFill/>
          <a:ln cap="flat" cmpd="sng" w="9525">
            <a:solidFill>
              <a:schemeClr val="accent2"/>
            </a:solidFill>
            <a:prstDash val="solid"/>
            <a:miter lim="8000"/>
            <a:headEnd len="sm" w="sm" type="none"/>
            <a:tailEnd len="sm" w="sm" type="none"/>
          </a:ln>
        </p:spPr>
      </p:cxnSp>
      <p:sp>
        <p:nvSpPr>
          <p:cNvPr id="129" name="Google Shape;129;p25" title="Title"/>
          <p:cNvSpPr txBox="1"/>
          <p:nvPr>
            <p:ph type="ctrTitle"/>
          </p:nvPr>
        </p:nvSpPr>
        <p:spPr>
          <a:xfrm>
            <a:off x="6375721" y="2006084"/>
            <a:ext cx="4853573" cy="1616252"/>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accent1"/>
              </a:buClr>
              <a:buSzPts val="4300"/>
              <a:buFont typeface="Calibri"/>
              <a:buNone/>
              <a:defRPr b="1" sz="43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0" name="Google Shape;130;p25" title="Subtitle"/>
          <p:cNvSpPr txBox="1"/>
          <p:nvPr>
            <p:ph idx="1" type="subTitle"/>
          </p:nvPr>
        </p:nvSpPr>
        <p:spPr>
          <a:xfrm>
            <a:off x="6375214" y="3640998"/>
            <a:ext cx="4854339" cy="125757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rgbClr val="2E7A40"/>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rgbClr val="2E7A40"/>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rgbClr val="2E7A40"/>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rgbClr val="2E7A40"/>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cxnSp>
        <p:nvCxnSpPr>
          <p:cNvPr id="131" name="Google Shape;131;p25"/>
          <p:cNvCxnSpPr/>
          <p:nvPr/>
        </p:nvCxnSpPr>
        <p:spPr>
          <a:xfrm flipH="1" rot="10800000">
            <a:off x="-17837" y="4700016"/>
            <a:ext cx="1919789" cy="1001054"/>
          </a:xfrm>
          <a:prstGeom prst="straightConnector1">
            <a:avLst/>
          </a:prstGeom>
          <a:noFill/>
          <a:ln cap="flat" cmpd="sng" w="9525">
            <a:solidFill>
              <a:schemeClr val="accent1"/>
            </a:solidFill>
            <a:prstDash val="solid"/>
            <a:miter lim="8000"/>
            <a:headEnd len="sm" w="sm" type="none"/>
            <a:tailEnd len="sm" w="sm" type="none"/>
          </a:ln>
        </p:spPr>
      </p:cxnSp>
    </p:spTree>
  </p:cSld>
  <p:clrMapOvr>
    <a:masterClrMapping/>
  </p:clrMapOvr>
  <p:extLst>
    <p:ext uri="{DCECCB84-F9BA-43D5-87BE-67443E8EF086}">
      <p15:sldGuideLst>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32" name="Shape 132"/>
        <p:cNvGrpSpPr/>
        <p:nvPr/>
      </p:nvGrpSpPr>
      <p:grpSpPr>
        <a:xfrm>
          <a:off x="0" y="0"/>
          <a:ext cx="0" cy="0"/>
          <a:chOff x="0" y="0"/>
          <a:chExt cx="0" cy="0"/>
        </a:xfrm>
      </p:grpSpPr>
      <p:sp>
        <p:nvSpPr>
          <p:cNvPr id="133" name="Google Shape;133;p26"/>
          <p:cNvSpPr/>
          <p:nvPr/>
        </p:nvSpPr>
        <p:spPr>
          <a:xfrm>
            <a:off x="0" y="0"/>
            <a:ext cx="12192000"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 name="Google Shape;134;p26"/>
          <p:cNvSpPr/>
          <p:nvPr/>
        </p:nvSpPr>
        <p:spPr>
          <a:xfrm flipH="1" rot="10800000">
            <a:off x="0" y="-6"/>
            <a:ext cx="10625328" cy="5404110"/>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 name="Google Shape;135;p26"/>
          <p:cNvSpPr/>
          <p:nvPr/>
        </p:nvSpPr>
        <p:spPr>
          <a:xfrm rot="-1641210">
            <a:off x="-637324" y="3588176"/>
            <a:ext cx="3860162" cy="1746952"/>
          </a:xfrm>
          <a:prstGeom prst="parallelogram">
            <a:avLst>
              <a:gd fmla="val 53218"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36" name="Google Shape;136;p26"/>
          <p:cNvCxnSpPr/>
          <p:nvPr/>
        </p:nvCxnSpPr>
        <p:spPr>
          <a:xfrm flipH="1" rot="10800000">
            <a:off x="0" y="1010090"/>
            <a:ext cx="1785257" cy="907506"/>
          </a:xfrm>
          <a:prstGeom prst="straightConnector1">
            <a:avLst/>
          </a:prstGeom>
          <a:noFill/>
          <a:ln cap="flat" cmpd="sng" w="9525">
            <a:solidFill>
              <a:srgbClr val="A5A5A5"/>
            </a:solidFill>
            <a:prstDash val="solid"/>
            <a:miter lim="8000"/>
            <a:headEnd len="sm" w="sm" type="none"/>
            <a:tailEnd len="sm" w="sm" type="none"/>
          </a:ln>
        </p:spPr>
      </p:cxnSp>
      <p:sp>
        <p:nvSpPr>
          <p:cNvPr id="137" name="Google Shape;137;p26" title="Title"/>
          <p:cNvSpPr txBox="1"/>
          <p:nvPr>
            <p:ph type="title"/>
          </p:nvPr>
        </p:nvSpPr>
        <p:spPr>
          <a:xfrm>
            <a:off x="6283842" y="1987420"/>
            <a:ext cx="4911633" cy="1789855"/>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accent1"/>
              </a:buClr>
              <a:buSzPts val="4000"/>
              <a:buFont typeface="Calibri"/>
              <a:buNone/>
              <a:defRPr b="1" sz="4000">
                <a:solidFill>
                  <a:schemeClr val="accen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26" title="Subtitle"/>
          <p:cNvSpPr txBox="1"/>
          <p:nvPr>
            <p:ph idx="1" type="body"/>
          </p:nvPr>
        </p:nvSpPr>
        <p:spPr>
          <a:xfrm>
            <a:off x="6283842" y="3792046"/>
            <a:ext cx="4911633" cy="91058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0" i="0" sz="2000" u="none" cap="none" strike="noStrike">
                <a:solidFill>
                  <a:srgbClr val="909090"/>
                </a:solidFill>
                <a:latin typeface="Calibri"/>
                <a:ea typeface="Calibri"/>
                <a:cs typeface="Calibri"/>
                <a:sym typeface="Calibri"/>
              </a:defRPr>
            </a:lvl2pPr>
            <a:lvl3pPr indent="-228600" lvl="2" marL="1371600" marR="0" rtl="0" algn="l">
              <a:lnSpc>
                <a:spcPct val="90000"/>
              </a:lnSpc>
              <a:spcBef>
                <a:spcPts val="500"/>
              </a:spcBef>
              <a:spcAft>
                <a:spcPts val="0"/>
              </a:spcAft>
              <a:buClr>
                <a:srgbClr val="2E7A40"/>
              </a:buClr>
              <a:buSzPts val="1800"/>
              <a:buFont typeface="Arial"/>
              <a:buNone/>
              <a:defRPr b="0" i="0" sz="1800" u="none" cap="none" strike="noStrike">
                <a:solidFill>
                  <a:srgbClr val="909090"/>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E7A40"/>
              </a:buClr>
              <a:buSzPts val="1600"/>
              <a:buFont typeface="Arial"/>
              <a:buNone/>
              <a:defRPr b="0" i="0" sz="1600" u="none" cap="none" strike="noStrike">
                <a:solidFill>
                  <a:srgbClr val="909090"/>
                </a:solidFill>
                <a:latin typeface="Calibri"/>
                <a:ea typeface="Calibri"/>
                <a:cs typeface="Calibri"/>
                <a:sym typeface="Calibri"/>
              </a:defRPr>
            </a:lvl4pPr>
            <a:lvl5pPr indent="-228600" lvl="4" marL="2286000" marR="0" rtl="0" algn="l">
              <a:lnSpc>
                <a:spcPct val="90000"/>
              </a:lnSpc>
              <a:spcBef>
                <a:spcPts val="500"/>
              </a:spcBef>
              <a:spcAft>
                <a:spcPts val="0"/>
              </a:spcAft>
              <a:buClr>
                <a:srgbClr val="2E7A40"/>
              </a:buClr>
              <a:buSzPts val="1600"/>
              <a:buFont typeface="Arial"/>
              <a:buNone/>
              <a:defRPr b="0" i="0" sz="1600" u="none" cap="none" strike="noStrike">
                <a:solidFill>
                  <a:srgbClr val="909090"/>
                </a:solidFill>
                <a:latin typeface="Calibri"/>
                <a:ea typeface="Calibri"/>
                <a:cs typeface="Calibri"/>
                <a:sym typeface="Calibri"/>
              </a:defRPr>
            </a:lvl5pPr>
            <a:lvl6pPr indent="-228600" lvl="5" marL="2743200" marR="0" rtl="0" algn="l">
              <a:lnSpc>
                <a:spcPct val="90000"/>
              </a:lnSpc>
              <a:spcBef>
                <a:spcPts val="500"/>
              </a:spcBef>
              <a:spcAft>
                <a:spcPts val="0"/>
              </a:spcAft>
              <a:buClr>
                <a:srgbClr val="909090"/>
              </a:buClr>
              <a:buSzPts val="1600"/>
              <a:buFont typeface="Arial"/>
              <a:buNone/>
              <a:defRPr b="0" i="0" sz="1600" u="none" cap="none" strike="noStrike">
                <a:solidFill>
                  <a:srgbClr val="909090"/>
                </a:solidFill>
                <a:latin typeface="Calibri"/>
                <a:ea typeface="Calibri"/>
                <a:cs typeface="Calibri"/>
                <a:sym typeface="Calibri"/>
              </a:defRPr>
            </a:lvl6pPr>
            <a:lvl7pPr indent="-228600" lvl="6" marL="3200400" marR="0" rtl="0" algn="l">
              <a:lnSpc>
                <a:spcPct val="90000"/>
              </a:lnSpc>
              <a:spcBef>
                <a:spcPts val="500"/>
              </a:spcBef>
              <a:spcAft>
                <a:spcPts val="0"/>
              </a:spcAft>
              <a:buClr>
                <a:srgbClr val="909090"/>
              </a:buClr>
              <a:buSzPts val="1600"/>
              <a:buFont typeface="Arial"/>
              <a:buNone/>
              <a:defRPr b="0" i="0" sz="1600" u="none" cap="none" strike="noStrike">
                <a:solidFill>
                  <a:srgbClr val="909090"/>
                </a:solidFill>
                <a:latin typeface="Calibri"/>
                <a:ea typeface="Calibri"/>
                <a:cs typeface="Calibri"/>
                <a:sym typeface="Calibri"/>
              </a:defRPr>
            </a:lvl7pPr>
            <a:lvl8pPr indent="-228600" lvl="7" marL="3657600" marR="0" rtl="0" algn="l">
              <a:lnSpc>
                <a:spcPct val="90000"/>
              </a:lnSpc>
              <a:spcBef>
                <a:spcPts val="500"/>
              </a:spcBef>
              <a:spcAft>
                <a:spcPts val="0"/>
              </a:spcAft>
              <a:buClr>
                <a:srgbClr val="909090"/>
              </a:buClr>
              <a:buSzPts val="1600"/>
              <a:buFont typeface="Arial"/>
              <a:buNone/>
              <a:defRPr b="0" i="0" sz="1600" u="none" cap="none" strike="noStrike">
                <a:solidFill>
                  <a:srgbClr val="909090"/>
                </a:solidFill>
                <a:latin typeface="Calibri"/>
                <a:ea typeface="Calibri"/>
                <a:cs typeface="Calibri"/>
                <a:sym typeface="Calibri"/>
              </a:defRPr>
            </a:lvl8pPr>
            <a:lvl9pPr indent="-228600" lvl="8" marL="4114800" marR="0" rtl="0" algn="l">
              <a:lnSpc>
                <a:spcPct val="90000"/>
              </a:lnSpc>
              <a:spcBef>
                <a:spcPts val="500"/>
              </a:spcBef>
              <a:spcAft>
                <a:spcPts val="0"/>
              </a:spcAft>
              <a:buClr>
                <a:srgbClr val="909090"/>
              </a:buClr>
              <a:buSzPts val="1600"/>
              <a:buFont typeface="Arial"/>
              <a:buNone/>
              <a:defRPr b="0" i="0" sz="1600" u="none" cap="none" strike="noStrike">
                <a:solidFill>
                  <a:srgbClr val="909090"/>
                </a:solidFill>
                <a:latin typeface="Calibri"/>
                <a:ea typeface="Calibri"/>
                <a:cs typeface="Calibri"/>
                <a:sym typeface="Calibri"/>
              </a:defRPr>
            </a:lvl9pPr>
          </a:lstStyle>
          <a:p/>
        </p:txBody>
      </p:sp>
      <p:cxnSp>
        <p:nvCxnSpPr>
          <p:cNvPr id="139" name="Google Shape;139;p26"/>
          <p:cNvCxnSpPr/>
          <p:nvPr/>
        </p:nvCxnSpPr>
        <p:spPr>
          <a:xfrm flipH="1" rot="10800000">
            <a:off x="9004301" y="3924299"/>
            <a:ext cx="3187700" cy="1689100"/>
          </a:xfrm>
          <a:prstGeom prst="straightConnector1">
            <a:avLst/>
          </a:prstGeom>
          <a:noFill/>
          <a:ln cap="flat" cmpd="sng" w="9525">
            <a:solidFill>
              <a:schemeClr val="accent2"/>
            </a:solidFill>
            <a:prstDash val="solid"/>
            <a:miter lim="8000"/>
            <a:headEnd len="sm" w="sm" type="none"/>
            <a:tailEnd len="sm" w="sm" type="none"/>
          </a:ln>
        </p:spPr>
      </p:cxnSp>
      <p:sp>
        <p:nvSpPr>
          <p:cNvPr id="140" name="Google Shape;140;p26"/>
          <p:cNvSpPr/>
          <p:nvPr/>
        </p:nvSpPr>
        <p:spPr>
          <a:xfrm>
            <a:off x="7754112" y="0"/>
            <a:ext cx="2258568" cy="742819"/>
          </a:xfrm>
          <a:prstGeom prst="parallelogram">
            <a:avLst>
              <a:gd fmla="val 195850"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41" name="Google Shape;141;p26"/>
          <p:cNvCxnSpPr/>
          <p:nvPr/>
        </p:nvCxnSpPr>
        <p:spPr>
          <a:xfrm flipH="1" rot="10800000">
            <a:off x="0" y="408562"/>
            <a:ext cx="6595353" cy="3403148"/>
          </a:xfrm>
          <a:prstGeom prst="straightConnector1">
            <a:avLst/>
          </a:prstGeom>
          <a:noFill/>
          <a:ln cap="flat" cmpd="sng" w="9525">
            <a:solidFill>
              <a:srgbClr val="A5A5A5"/>
            </a:solidFill>
            <a:prstDash val="solid"/>
            <a:miter lim="8000"/>
            <a:headEnd len="sm" w="sm" type="none"/>
            <a:tailEnd len="sm" w="sm" type="none"/>
          </a:ln>
        </p:spPr>
      </p:cxnSp>
      <p:cxnSp>
        <p:nvCxnSpPr>
          <p:cNvPr id="142" name="Google Shape;142;p26"/>
          <p:cNvCxnSpPr/>
          <p:nvPr/>
        </p:nvCxnSpPr>
        <p:spPr>
          <a:xfrm flipH="1" rot="10800000">
            <a:off x="-17837" y="5266944"/>
            <a:ext cx="1919789" cy="1001054"/>
          </a:xfrm>
          <a:prstGeom prst="straightConnector1">
            <a:avLst/>
          </a:prstGeom>
          <a:noFill/>
          <a:ln cap="flat" cmpd="sng" w="9525">
            <a:solidFill>
              <a:schemeClr val="accent1"/>
            </a:solidFill>
            <a:prstDash val="solid"/>
            <a:miter lim="8000"/>
            <a:headEnd len="sm" w="sm" type="none"/>
            <a:tailEnd len="sm" w="sm" type="none"/>
          </a:ln>
        </p:spPr>
      </p:cxnSp>
      <p:sp>
        <p:nvSpPr>
          <p:cNvPr id="143" name="Google Shape;143;p26"/>
          <p:cNvSpPr/>
          <p:nvPr/>
        </p:nvSpPr>
        <p:spPr>
          <a:xfrm rot="-1641210">
            <a:off x="-139035" y="3407045"/>
            <a:ext cx="1438399" cy="236580"/>
          </a:xfrm>
          <a:prstGeom prst="parallelogram">
            <a:avLst>
              <a:gd fmla="val 53218"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44" name="Shape 144"/>
        <p:cNvGrpSpPr/>
        <p:nvPr/>
      </p:nvGrpSpPr>
      <p:grpSpPr>
        <a:xfrm>
          <a:off x="0" y="0"/>
          <a:ext cx="0" cy="0"/>
          <a:chOff x="0" y="0"/>
          <a:chExt cx="0" cy="0"/>
        </a:xfrm>
      </p:grpSpPr>
      <p:sp>
        <p:nvSpPr>
          <p:cNvPr id="145" name="Google Shape;145;p27"/>
          <p:cNvSpPr/>
          <p:nvPr/>
        </p:nvSpPr>
        <p:spPr>
          <a:xfrm>
            <a:off x="0" y="1"/>
            <a:ext cx="12192000" cy="685799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46" name="Google Shape;146;p27"/>
          <p:cNvCxnSpPr/>
          <p:nvPr/>
        </p:nvCxnSpPr>
        <p:spPr>
          <a:xfrm rot="10800000">
            <a:off x="-9247" y="3633967"/>
            <a:ext cx="1912619" cy="1572989"/>
          </a:xfrm>
          <a:prstGeom prst="straightConnector1">
            <a:avLst/>
          </a:prstGeom>
          <a:noFill/>
          <a:ln cap="flat" cmpd="sng" w="9525">
            <a:solidFill>
              <a:schemeClr val="accent2"/>
            </a:solidFill>
            <a:prstDash val="solid"/>
            <a:miter lim="8000"/>
            <a:headEnd len="sm" w="sm" type="none"/>
            <a:tailEnd len="sm" w="sm" type="none"/>
          </a:ln>
        </p:spPr>
      </p:cxnSp>
      <p:grpSp>
        <p:nvGrpSpPr>
          <p:cNvPr id="147" name="Google Shape;147;p27"/>
          <p:cNvGrpSpPr/>
          <p:nvPr/>
        </p:nvGrpSpPr>
        <p:grpSpPr>
          <a:xfrm flipH="1">
            <a:off x="7561328" y="0"/>
            <a:ext cx="4763978" cy="3541007"/>
            <a:chOff x="-124265" y="-2"/>
            <a:chExt cx="4763978" cy="3367272"/>
          </a:xfrm>
        </p:grpSpPr>
        <p:sp>
          <p:nvSpPr>
            <p:cNvPr id="148" name="Google Shape;148;p27"/>
            <p:cNvSpPr/>
            <p:nvPr/>
          </p:nvSpPr>
          <p:spPr>
            <a:xfrm>
              <a:off x="0" y="-1"/>
              <a:ext cx="4639713" cy="3367271"/>
            </a:xfrm>
            <a:prstGeom prst="diagStripe">
              <a:avLst>
                <a:gd fmla="val 51202"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49" name="Google Shape;149;p27"/>
            <p:cNvCxnSpPr/>
            <p:nvPr/>
          </p:nvCxnSpPr>
          <p:spPr>
            <a:xfrm flipH="1" rot="10800000">
              <a:off x="1433638" y="-2"/>
              <a:ext cx="1240971" cy="916595"/>
            </a:xfrm>
            <a:prstGeom prst="straightConnector1">
              <a:avLst/>
            </a:prstGeom>
            <a:noFill/>
            <a:ln cap="flat" cmpd="sng" w="9525">
              <a:solidFill>
                <a:srgbClr val="BFBFBF"/>
              </a:solidFill>
              <a:prstDash val="solid"/>
              <a:miter lim="8000"/>
              <a:headEnd len="sm" w="sm" type="none"/>
              <a:tailEnd len="sm" w="sm" type="none"/>
            </a:ln>
          </p:spPr>
        </p:cxnSp>
        <p:sp>
          <p:nvSpPr>
            <p:cNvPr id="150" name="Google Shape;150;p27"/>
            <p:cNvSpPr/>
            <p:nvPr/>
          </p:nvSpPr>
          <p:spPr>
            <a:xfrm rot="-2178838">
              <a:off x="-192127" y="1140864"/>
              <a:ext cx="1354398" cy="214994"/>
            </a:xfrm>
            <a:prstGeom prst="parallelogram">
              <a:avLst>
                <a:gd fmla="val 72003"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51" name="Google Shape;151;p27"/>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sp>
        <p:nvSpPr>
          <p:cNvPr id="152" name="Google Shape;152;p27"/>
          <p:cNvSpPr/>
          <p:nvPr/>
        </p:nvSpPr>
        <p:spPr>
          <a:xfrm flipH="1">
            <a:off x="6679908" y="1"/>
            <a:ext cx="1447800" cy="639064"/>
          </a:xfrm>
          <a:prstGeom prst="parallelogram">
            <a:avLst>
              <a:gd fmla="val 13561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 name="Google Shape;153;p27"/>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7"/>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55" name="Google Shape;155;p27" title="Title "/>
          <p:cNvSpPr txBox="1"/>
          <p:nvPr>
            <p:ph type="title"/>
          </p:nvPr>
        </p:nvSpPr>
        <p:spPr>
          <a:xfrm>
            <a:off x="518678" y="209028"/>
            <a:ext cx="8333222" cy="1147969"/>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b="1"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27"/>
          <p:cNvSpPr txBox="1"/>
          <p:nvPr>
            <p:ph idx="1" type="body"/>
          </p:nvPr>
        </p:nvSpPr>
        <p:spPr>
          <a:xfrm>
            <a:off x="518678" y="1671924"/>
            <a:ext cx="10835122" cy="4505039"/>
          </a:xfrm>
          <a:prstGeom prst="rect">
            <a:avLst/>
          </a:prstGeom>
          <a:noFill/>
          <a:ln>
            <a:noFill/>
          </a:ln>
        </p:spPr>
        <p:txBody>
          <a:bodyPr anchorCtr="0" anchor="t" bIns="45700" lIns="91425" spcFirstLastPara="1" rIns="91425" wrap="square" tIns="45700">
            <a:noAutofit/>
          </a:bodyPr>
          <a:lstStyle>
            <a:lvl1pPr indent="-381000" lvl="0" marL="457200" marR="0" rtl="0" algn="l">
              <a:lnSpc>
                <a:spcPct val="90000"/>
              </a:lnSpc>
              <a:spcBef>
                <a:spcPts val="1000"/>
              </a:spcBef>
              <a:spcAft>
                <a:spcPts val="0"/>
              </a:spcAft>
              <a:buClr>
                <a:srgbClr val="2E7A40"/>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lt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lt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57" name="Shape 157"/>
        <p:cNvGrpSpPr/>
        <p:nvPr/>
      </p:nvGrpSpPr>
      <p:grpSpPr>
        <a:xfrm>
          <a:off x="0" y="0"/>
          <a:ext cx="0" cy="0"/>
          <a:chOff x="0" y="0"/>
          <a:chExt cx="0" cy="0"/>
        </a:xfrm>
      </p:grpSpPr>
      <p:sp>
        <p:nvSpPr>
          <p:cNvPr id="158" name="Google Shape;158;p28"/>
          <p:cNvSpPr/>
          <p:nvPr/>
        </p:nvSpPr>
        <p:spPr>
          <a:xfrm>
            <a:off x="0" y="1"/>
            <a:ext cx="12192000" cy="685799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59" name="Google Shape;159;p28"/>
          <p:cNvCxnSpPr/>
          <p:nvPr/>
        </p:nvCxnSpPr>
        <p:spPr>
          <a:xfrm rot="10800000">
            <a:off x="-9247" y="3633967"/>
            <a:ext cx="1912619" cy="1572989"/>
          </a:xfrm>
          <a:prstGeom prst="straightConnector1">
            <a:avLst/>
          </a:prstGeom>
          <a:noFill/>
          <a:ln cap="flat" cmpd="sng" w="9525">
            <a:solidFill>
              <a:schemeClr val="accent2"/>
            </a:solidFill>
            <a:prstDash val="solid"/>
            <a:miter lim="8000"/>
            <a:headEnd len="sm" w="sm" type="none"/>
            <a:tailEnd len="sm" w="sm" type="none"/>
          </a:ln>
        </p:spPr>
      </p:cxnSp>
      <p:grpSp>
        <p:nvGrpSpPr>
          <p:cNvPr id="160" name="Google Shape;160;p28"/>
          <p:cNvGrpSpPr/>
          <p:nvPr/>
        </p:nvGrpSpPr>
        <p:grpSpPr>
          <a:xfrm flipH="1">
            <a:off x="7561328" y="0"/>
            <a:ext cx="4763978" cy="3541007"/>
            <a:chOff x="-124265" y="-2"/>
            <a:chExt cx="4763978" cy="3367272"/>
          </a:xfrm>
        </p:grpSpPr>
        <p:sp>
          <p:nvSpPr>
            <p:cNvPr id="161" name="Google Shape;161;p28"/>
            <p:cNvSpPr/>
            <p:nvPr/>
          </p:nvSpPr>
          <p:spPr>
            <a:xfrm>
              <a:off x="0" y="-1"/>
              <a:ext cx="4639713" cy="3367271"/>
            </a:xfrm>
            <a:prstGeom prst="diagStripe">
              <a:avLst>
                <a:gd fmla="val 51202"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62" name="Google Shape;162;p28"/>
            <p:cNvCxnSpPr/>
            <p:nvPr/>
          </p:nvCxnSpPr>
          <p:spPr>
            <a:xfrm flipH="1" rot="10800000">
              <a:off x="1433638" y="-2"/>
              <a:ext cx="1240971" cy="916595"/>
            </a:xfrm>
            <a:prstGeom prst="straightConnector1">
              <a:avLst/>
            </a:prstGeom>
            <a:noFill/>
            <a:ln cap="flat" cmpd="sng" w="9525">
              <a:solidFill>
                <a:srgbClr val="BFBFBF"/>
              </a:solidFill>
              <a:prstDash val="solid"/>
              <a:miter lim="8000"/>
              <a:headEnd len="sm" w="sm" type="none"/>
              <a:tailEnd len="sm" w="sm" type="none"/>
            </a:ln>
          </p:spPr>
        </p:cxnSp>
        <p:sp>
          <p:nvSpPr>
            <p:cNvPr id="163" name="Google Shape;163;p28"/>
            <p:cNvSpPr/>
            <p:nvPr/>
          </p:nvSpPr>
          <p:spPr>
            <a:xfrm rot="-2178838">
              <a:off x="-192127" y="1140864"/>
              <a:ext cx="1354398" cy="214994"/>
            </a:xfrm>
            <a:prstGeom prst="parallelogram">
              <a:avLst>
                <a:gd fmla="val 72003"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64" name="Google Shape;164;p28"/>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sp>
        <p:nvSpPr>
          <p:cNvPr id="165" name="Google Shape;165;p28"/>
          <p:cNvSpPr/>
          <p:nvPr/>
        </p:nvSpPr>
        <p:spPr>
          <a:xfrm flipH="1">
            <a:off x="6679908" y="1"/>
            <a:ext cx="1447800" cy="639064"/>
          </a:xfrm>
          <a:prstGeom prst="parallelogram">
            <a:avLst>
              <a:gd fmla="val 13561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6" name="Google Shape;166;p28"/>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28"/>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68" name="Google Shape;168;p28" title="Title "/>
          <p:cNvSpPr txBox="1"/>
          <p:nvPr>
            <p:ph type="title"/>
          </p:nvPr>
        </p:nvSpPr>
        <p:spPr>
          <a:xfrm>
            <a:off x="518678" y="209028"/>
            <a:ext cx="8333222" cy="1147969"/>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b="1"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p28"/>
          <p:cNvSpPr txBox="1"/>
          <p:nvPr>
            <p:ph idx="1" type="body"/>
          </p:nvPr>
        </p:nvSpPr>
        <p:spPr>
          <a:xfrm>
            <a:off x="529687" y="1651044"/>
            <a:ext cx="5181600" cy="4525919"/>
          </a:xfrm>
          <a:prstGeom prst="rect">
            <a:avLst/>
          </a:prstGeom>
          <a:noFill/>
          <a:ln>
            <a:noFill/>
          </a:ln>
        </p:spPr>
        <p:txBody>
          <a:bodyPr anchorCtr="0" anchor="t" bIns="45700" lIns="91425" spcFirstLastPara="1" rIns="91425" wrap="square" tIns="45700">
            <a:noAutofit/>
          </a:bodyPr>
          <a:lstStyle>
            <a:lvl1pPr indent="-381000" lvl="0" marL="457200" marR="0" rtl="0" algn="l">
              <a:lnSpc>
                <a:spcPct val="90000"/>
              </a:lnSpc>
              <a:spcBef>
                <a:spcPts val="1000"/>
              </a:spcBef>
              <a:spcAft>
                <a:spcPts val="0"/>
              </a:spcAft>
              <a:buClr>
                <a:srgbClr val="2E7A40"/>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lt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lt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0" name="Google Shape;170;p28"/>
          <p:cNvSpPr txBox="1"/>
          <p:nvPr>
            <p:ph idx="2" type="body"/>
          </p:nvPr>
        </p:nvSpPr>
        <p:spPr>
          <a:xfrm>
            <a:off x="6172200" y="1651044"/>
            <a:ext cx="5181600" cy="4525919"/>
          </a:xfrm>
          <a:prstGeom prst="rect">
            <a:avLst/>
          </a:prstGeom>
          <a:noFill/>
          <a:ln>
            <a:noFill/>
          </a:ln>
        </p:spPr>
        <p:txBody>
          <a:bodyPr anchorCtr="0" anchor="t" bIns="45700" lIns="91425" spcFirstLastPara="1" rIns="91425" wrap="square" tIns="45700">
            <a:noAutofit/>
          </a:bodyPr>
          <a:lstStyle>
            <a:lvl1pPr indent="-381000" lvl="0" marL="457200" marR="0" rtl="0" algn="l">
              <a:lnSpc>
                <a:spcPct val="90000"/>
              </a:lnSpc>
              <a:spcBef>
                <a:spcPts val="1000"/>
              </a:spcBef>
              <a:spcAft>
                <a:spcPts val="0"/>
              </a:spcAft>
              <a:buClr>
                <a:srgbClr val="2E7A40"/>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lt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lt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171" name="Shape 171"/>
        <p:cNvGrpSpPr/>
        <p:nvPr/>
      </p:nvGrpSpPr>
      <p:grpSpPr>
        <a:xfrm>
          <a:off x="0" y="0"/>
          <a:ext cx="0" cy="0"/>
          <a:chOff x="0" y="0"/>
          <a:chExt cx="0" cy="0"/>
        </a:xfrm>
      </p:grpSpPr>
      <p:sp>
        <p:nvSpPr>
          <p:cNvPr id="172" name="Google Shape;172;p29"/>
          <p:cNvSpPr/>
          <p:nvPr/>
        </p:nvSpPr>
        <p:spPr>
          <a:xfrm>
            <a:off x="0" y="1"/>
            <a:ext cx="12192000" cy="685799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73" name="Google Shape;173;p29"/>
          <p:cNvCxnSpPr/>
          <p:nvPr/>
        </p:nvCxnSpPr>
        <p:spPr>
          <a:xfrm rot="10800000">
            <a:off x="-9247" y="3633967"/>
            <a:ext cx="1912619" cy="1572989"/>
          </a:xfrm>
          <a:prstGeom prst="straightConnector1">
            <a:avLst/>
          </a:prstGeom>
          <a:noFill/>
          <a:ln cap="flat" cmpd="sng" w="9525">
            <a:solidFill>
              <a:schemeClr val="accent2"/>
            </a:solidFill>
            <a:prstDash val="solid"/>
            <a:miter lim="8000"/>
            <a:headEnd len="sm" w="sm" type="none"/>
            <a:tailEnd len="sm" w="sm" type="none"/>
          </a:ln>
        </p:spPr>
      </p:cxnSp>
      <p:grpSp>
        <p:nvGrpSpPr>
          <p:cNvPr id="174" name="Google Shape;174;p29"/>
          <p:cNvGrpSpPr/>
          <p:nvPr/>
        </p:nvGrpSpPr>
        <p:grpSpPr>
          <a:xfrm flipH="1">
            <a:off x="7561328" y="0"/>
            <a:ext cx="4763978" cy="3541007"/>
            <a:chOff x="-124265" y="-2"/>
            <a:chExt cx="4763978" cy="3367272"/>
          </a:xfrm>
        </p:grpSpPr>
        <p:sp>
          <p:nvSpPr>
            <p:cNvPr id="175" name="Google Shape;175;p29"/>
            <p:cNvSpPr/>
            <p:nvPr/>
          </p:nvSpPr>
          <p:spPr>
            <a:xfrm>
              <a:off x="0" y="-1"/>
              <a:ext cx="4639713" cy="3367271"/>
            </a:xfrm>
            <a:prstGeom prst="diagStripe">
              <a:avLst>
                <a:gd fmla="val 51202"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176" name="Google Shape;176;p29"/>
            <p:cNvCxnSpPr/>
            <p:nvPr/>
          </p:nvCxnSpPr>
          <p:spPr>
            <a:xfrm flipH="1" rot="10800000">
              <a:off x="1433638" y="-2"/>
              <a:ext cx="1240971" cy="916595"/>
            </a:xfrm>
            <a:prstGeom prst="straightConnector1">
              <a:avLst/>
            </a:prstGeom>
            <a:noFill/>
            <a:ln cap="flat" cmpd="sng" w="9525">
              <a:solidFill>
                <a:srgbClr val="BFBFBF"/>
              </a:solidFill>
              <a:prstDash val="solid"/>
              <a:miter lim="8000"/>
              <a:headEnd len="sm" w="sm" type="none"/>
              <a:tailEnd len="sm" w="sm" type="none"/>
            </a:ln>
          </p:spPr>
        </p:cxnSp>
        <p:sp>
          <p:nvSpPr>
            <p:cNvPr id="177" name="Google Shape;177;p29"/>
            <p:cNvSpPr/>
            <p:nvPr/>
          </p:nvSpPr>
          <p:spPr>
            <a:xfrm rot="-2178838">
              <a:off x="-192127" y="1140864"/>
              <a:ext cx="1354398" cy="214994"/>
            </a:xfrm>
            <a:prstGeom prst="parallelogram">
              <a:avLst>
                <a:gd fmla="val 72003"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78" name="Google Shape;178;p29"/>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sp>
        <p:nvSpPr>
          <p:cNvPr id="179" name="Google Shape;179;p29"/>
          <p:cNvSpPr/>
          <p:nvPr/>
        </p:nvSpPr>
        <p:spPr>
          <a:xfrm flipH="1">
            <a:off x="6679908" y="1"/>
            <a:ext cx="1447800" cy="639064"/>
          </a:xfrm>
          <a:prstGeom prst="parallelogram">
            <a:avLst>
              <a:gd fmla="val 13561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0" name="Google Shape;180;p29"/>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29"/>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82" name="Google Shape;182;p29" title="Title "/>
          <p:cNvSpPr txBox="1"/>
          <p:nvPr>
            <p:ph type="title"/>
          </p:nvPr>
        </p:nvSpPr>
        <p:spPr>
          <a:xfrm>
            <a:off x="518678" y="209028"/>
            <a:ext cx="8333222" cy="1147969"/>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b="1"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 name="Google Shape;183;p29"/>
          <p:cNvSpPr txBox="1"/>
          <p:nvPr>
            <p:ph idx="1" type="body"/>
          </p:nvPr>
        </p:nvSpPr>
        <p:spPr>
          <a:xfrm>
            <a:off x="518678" y="1681163"/>
            <a:ext cx="5382501"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2400"/>
              <a:buFont typeface="Arial"/>
              <a:buNone/>
              <a:defRPr b="1" i="0" sz="2400" u="none" cap="none" strike="noStrike">
                <a:solidFill>
                  <a:schemeClr val="lt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4" name="Google Shape;184;p29"/>
          <p:cNvSpPr txBox="1"/>
          <p:nvPr>
            <p:ph idx="2"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rgbClr val="2E7A40"/>
              </a:buClr>
              <a:buSzPts val="2400"/>
              <a:buFont typeface="Arial"/>
              <a:buNone/>
              <a:defRPr b="1"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rgbClr val="2E7A40"/>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E7A40"/>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rgbClr val="2E7A40"/>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85" name="Google Shape;185;p29"/>
          <p:cNvSpPr txBox="1"/>
          <p:nvPr>
            <p:ph idx="3"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81000" lvl="0" marL="457200" marR="0" rtl="0" algn="l">
              <a:lnSpc>
                <a:spcPct val="90000"/>
              </a:lnSpc>
              <a:spcBef>
                <a:spcPts val="1000"/>
              </a:spcBef>
              <a:spcAft>
                <a:spcPts val="0"/>
              </a:spcAft>
              <a:buClr>
                <a:srgbClr val="2E7A40"/>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lt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lt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6" name="Google Shape;186;p29"/>
          <p:cNvSpPr txBox="1"/>
          <p:nvPr>
            <p:ph idx="4" type="body"/>
          </p:nvPr>
        </p:nvSpPr>
        <p:spPr>
          <a:xfrm>
            <a:off x="518678" y="2505075"/>
            <a:ext cx="5391749" cy="3684588"/>
          </a:xfrm>
          <a:prstGeom prst="rect">
            <a:avLst/>
          </a:prstGeom>
          <a:noFill/>
          <a:ln>
            <a:noFill/>
          </a:ln>
        </p:spPr>
        <p:txBody>
          <a:bodyPr anchorCtr="0" anchor="t" bIns="45700" lIns="91425" spcFirstLastPara="1" rIns="91425" wrap="square" tIns="45700">
            <a:noAutofit/>
          </a:bodyPr>
          <a:lstStyle>
            <a:lvl1pPr indent="-381000" lvl="0" marL="457200" marR="0" rtl="0" algn="l">
              <a:lnSpc>
                <a:spcPct val="90000"/>
              </a:lnSpc>
              <a:spcBef>
                <a:spcPts val="1000"/>
              </a:spcBef>
              <a:spcAft>
                <a:spcPts val="0"/>
              </a:spcAft>
              <a:buClr>
                <a:srgbClr val="2E7A40"/>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lt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lt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87" name="Shape 187"/>
        <p:cNvGrpSpPr/>
        <p:nvPr/>
      </p:nvGrpSpPr>
      <p:grpSpPr>
        <a:xfrm>
          <a:off x="0" y="0"/>
          <a:ext cx="0" cy="0"/>
          <a:chOff x="0" y="0"/>
          <a:chExt cx="0" cy="0"/>
        </a:xfrm>
      </p:grpSpPr>
      <p:sp>
        <p:nvSpPr>
          <p:cNvPr id="188" name="Google Shape;188;p30"/>
          <p:cNvSpPr/>
          <p:nvPr/>
        </p:nvSpPr>
        <p:spPr>
          <a:xfrm>
            <a:off x="0" y="0"/>
            <a:ext cx="12192000"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9" name="Google Shape;189;p30"/>
          <p:cNvSpPr/>
          <p:nvPr/>
        </p:nvSpPr>
        <p:spPr>
          <a:xfrm flipH="1" rot="10800000">
            <a:off x="0" y="-6"/>
            <a:ext cx="10625328" cy="5404110"/>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90" name="Google Shape;190;p30"/>
          <p:cNvCxnSpPr/>
          <p:nvPr/>
        </p:nvCxnSpPr>
        <p:spPr>
          <a:xfrm flipH="1" rot="10800000">
            <a:off x="0" y="0"/>
            <a:ext cx="6030686" cy="3004456"/>
          </a:xfrm>
          <a:prstGeom prst="straightConnector1">
            <a:avLst/>
          </a:prstGeom>
          <a:noFill/>
          <a:ln cap="flat" cmpd="sng" w="9525">
            <a:solidFill>
              <a:srgbClr val="A5A5A5"/>
            </a:solidFill>
            <a:prstDash val="solid"/>
            <a:miter lim="8000"/>
            <a:headEnd len="sm" w="sm" type="none"/>
            <a:tailEnd len="sm" w="sm" type="none"/>
          </a:ln>
        </p:spPr>
      </p:cxnSp>
      <p:cxnSp>
        <p:nvCxnSpPr>
          <p:cNvPr id="191" name="Google Shape;191;p30"/>
          <p:cNvCxnSpPr/>
          <p:nvPr/>
        </p:nvCxnSpPr>
        <p:spPr>
          <a:xfrm flipH="1" rot="10800000">
            <a:off x="9004301" y="3924299"/>
            <a:ext cx="3187700" cy="1689100"/>
          </a:xfrm>
          <a:prstGeom prst="straightConnector1">
            <a:avLst/>
          </a:prstGeom>
          <a:noFill/>
          <a:ln cap="flat" cmpd="sng" w="9525">
            <a:solidFill>
              <a:schemeClr val="accent2"/>
            </a:solidFill>
            <a:prstDash val="solid"/>
            <a:miter lim="8000"/>
            <a:headEnd len="sm" w="sm" type="none"/>
            <a:tailEnd len="sm" w="sm" type="none"/>
          </a:ln>
        </p:spPr>
      </p:cxnSp>
      <p:sp>
        <p:nvSpPr>
          <p:cNvPr id="192" name="Google Shape;192;p30" title="Title"/>
          <p:cNvSpPr txBox="1"/>
          <p:nvPr>
            <p:ph type="ctrTitle"/>
          </p:nvPr>
        </p:nvSpPr>
        <p:spPr>
          <a:xfrm>
            <a:off x="719170" y="4374036"/>
            <a:ext cx="5311516" cy="1327031"/>
          </a:xfrm>
          <a:prstGeom prst="rect">
            <a:avLst/>
          </a:prstGeom>
          <a:noFill/>
          <a:ln>
            <a:noFill/>
          </a:ln>
        </p:spPr>
        <p:txBody>
          <a:bodyPr anchorCtr="0" anchor="b" bIns="0" lIns="91425" spcFirstLastPara="1" rIns="91425" wrap="square" tIns="45700">
            <a:normAutofit/>
          </a:bodyPr>
          <a:lstStyle>
            <a:lvl1pPr lvl="0" algn="r">
              <a:lnSpc>
                <a:spcPct val="90000"/>
              </a:lnSpc>
              <a:spcBef>
                <a:spcPts val="0"/>
              </a:spcBef>
              <a:spcAft>
                <a:spcPts val="0"/>
              </a:spcAft>
              <a:buClr>
                <a:schemeClr val="accent1"/>
              </a:buClr>
              <a:buSzPts val="4300"/>
              <a:buFont typeface="Arial"/>
              <a:buNone/>
              <a:defRPr b="1" sz="43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93" name="Google Shape;193;p30"/>
          <p:cNvCxnSpPr/>
          <p:nvPr/>
        </p:nvCxnSpPr>
        <p:spPr>
          <a:xfrm flipH="1" rot="10800000">
            <a:off x="-17837" y="4700016"/>
            <a:ext cx="1919789" cy="1001054"/>
          </a:xfrm>
          <a:prstGeom prst="straightConnector1">
            <a:avLst/>
          </a:prstGeom>
          <a:noFill/>
          <a:ln cap="flat" cmpd="sng" w="9525">
            <a:solidFill>
              <a:schemeClr val="accent1"/>
            </a:solidFill>
            <a:prstDash val="solid"/>
            <a:miter lim="8000"/>
            <a:headEnd len="sm" w="sm" type="none"/>
            <a:tailEnd len="sm" w="sm" type="none"/>
          </a:ln>
        </p:spPr>
      </p:cxnSp>
      <p:sp>
        <p:nvSpPr>
          <p:cNvPr id="194" name="Google Shape;194;p30"/>
          <p:cNvSpPr txBox="1"/>
          <p:nvPr>
            <p:ph idx="1" type="body"/>
          </p:nvPr>
        </p:nvSpPr>
        <p:spPr>
          <a:xfrm>
            <a:off x="719170" y="5701069"/>
            <a:ext cx="5311516" cy="93150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rgbClr val="2E7A40"/>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rgbClr val="2E7A40"/>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E7A40"/>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rgbClr val="2E7A40"/>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95" name="Google Shape;195;p30"/>
          <p:cNvSpPr txBox="1"/>
          <p:nvPr>
            <p:ph idx="2" type="body"/>
          </p:nvPr>
        </p:nvSpPr>
        <p:spPr>
          <a:xfrm>
            <a:off x="6161316" y="2290713"/>
            <a:ext cx="5803672" cy="4341862"/>
          </a:xfrm>
          <a:prstGeom prst="rect">
            <a:avLst/>
          </a:prstGeom>
          <a:noFill/>
          <a:ln>
            <a:noFill/>
          </a:ln>
        </p:spPr>
        <p:txBody>
          <a:bodyPr anchorCtr="0" anchor="t" bIns="45700" lIns="91425" spcFirstLastPara="1" rIns="91425" wrap="square" tIns="45700">
            <a:noAutofit/>
          </a:bodyPr>
          <a:lstStyle>
            <a:lvl1pPr indent="-381000" lvl="0" marL="457200" marR="0" rtl="0" algn="l">
              <a:lnSpc>
                <a:spcPct val="90000"/>
              </a:lnSpc>
              <a:spcBef>
                <a:spcPts val="1000"/>
              </a:spcBef>
              <a:spcAft>
                <a:spcPts val="0"/>
              </a:spcAft>
              <a:buClr>
                <a:srgbClr val="2E7A40"/>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lnSpc>
                <a:spcPct val="90000"/>
              </a:lnSpc>
              <a:spcBef>
                <a:spcPts val="500"/>
              </a:spcBef>
              <a:spcAft>
                <a:spcPts val="0"/>
              </a:spcAft>
              <a:buClr>
                <a:srgbClr val="2E7A40"/>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96" name="Shape 196"/>
        <p:cNvGrpSpPr/>
        <p:nvPr/>
      </p:nvGrpSpPr>
      <p:grpSpPr>
        <a:xfrm>
          <a:off x="0" y="0"/>
          <a:ext cx="0" cy="0"/>
          <a:chOff x="0" y="0"/>
          <a:chExt cx="0" cy="0"/>
        </a:xfrm>
      </p:grpSpPr>
      <p:sp>
        <p:nvSpPr>
          <p:cNvPr id="197" name="Google Shape;197;p31"/>
          <p:cNvSpPr/>
          <p:nvPr/>
        </p:nvSpPr>
        <p:spPr>
          <a:xfrm>
            <a:off x="0" y="0"/>
            <a:ext cx="12192000" cy="68580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8" name="Google Shape;198;p31"/>
          <p:cNvSpPr/>
          <p:nvPr/>
        </p:nvSpPr>
        <p:spPr>
          <a:xfrm flipH="1" rot="10800000">
            <a:off x="0" y="-6"/>
            <a:ext cx="10625328" cy="5404110"/>
          </a:xfrm>
          <a:prstGeom prst="rtTriangl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99" name="Google Shape;199;p31"/>
          <p:cNvCxnSpPr/>
          <p:nvPr/>
        </p:nvCxnSpPr>
        <p:spPr>
          <a:xfrm flipH="1" rot="10800000">
            <a:off x="0" y="0"/>
            <a:ext cx="6030686" cy="3004456"/>
          </a:xfrm>
          <a:prstGeom prst="straightConnector1">
            <a:avLst/>
          </a:prstGeom>
          <a:noFill/>
          <a:ln cap="flat" cmpd="sng" w="9525">
            <a:solidFill>
              <a:srgbClr val="A5A5A5"/>
            </a:solidFill>
            <a:prstDash val="solid"/>
            <a:miter lim="8000"/>
            <a:headEnd len="sm" w="sm" type="none"/>
            <a:tailEnd len="sm" w="sm" type="none"/>
          </a:ln>
        </p:spPr>
      </p:cxnSp>
      <p:cxnSp>
        <p:nvCxnSpPr>
          <p:cNvPr id="200" name="Google Shape;200;p31"/>
          <p:cNvCxnSpPr/>
          <p:nvPr/>
        </p:nvCxnSpPr>
        <p:spPr>
          <a:xfrm flipH="1" rot="10800000">
            <a:off x="9004301" y="3924299"/>
            <a:ext cx="3187700" cy="1689100"/>
          </a:xfrm>
          <a:prstGeom prst="straightConnector1">
            <a:avLst/>
          </a:prstGeom>
          <a:noFill/>
          <a:ln cap="flat" cmpd="sng" w="9525">
            <a:solidFill>
              <a:schemeClr val="accent2"/>
            </a:solidFill>
            <a:prstDash val="solid"/>
            <a:miter lim="8000"/>
            <a:headEnd len="sm" w="sm" type="none"/>
            <a:tailEnd len="sm" w="sm" type="none"/>
          </a:ln>
        </p:spPr>
      </p:cxnSp>
      <p:sp>
        <p:nvSpPr>
          <p:cNvPr id="201" name="Google Shape;201;p31" title="Title"/>
          <p:cNvSpPr txBox="1"/>
          <p:nvPr>
            <p:ph type="ctrTitle"/>
          </p:nvPr>
        </p:nvSpPr>
        <p:spPr>
          <a:xfrm>
            <a:off x="719170" y="4374036"/>
            <a:ext cx="5311516" cy="1327031"/>
          </a:xfrm>
          <a:prstGeom prst="rect">
            <a:avLst/>
          </a:prstGeom>
          <a:noFill/>
          <a:ln>
            <a:noFill/>
          </a:ln>
        </p:spPr>
        <p:txBody>
          <a:bodyPr anchorCtr="0" anchor="b" bIns="0" lIns="91425" spcFirstLastPara="1" rIns="91425" wrap="square" tIns="45700">
            <a:normAutofit/>
          </a:bodyPr>
          <a:lstStyle>
            <a:lvl1pPr lvl="0" algn="r">
              <a:lnSpc>
                <a:spcPct val="90000"/>
              </a:lnSpc>
              <a:spcBef>
                <a:spcPts val="0"/>
              </a:spcBef>
              <a:spcAft>
                <a:spcPts val="0"/>
              </a:spcAft>
              <a:buClr>
                <a:schemeClr val="accent1"/>
              </a:buClr>
              <a:buSzPts val="4300"/>
              <a:buFont typeface="Arial"/>
              <a:buNone/>
              <a:defRPr b="1" sz="43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02" name="Google Shape;202;p31"/>
          <p:cNvCxnSpPr/>
          <p:nvPr/>
        </p:nvCxnSpPr>
        <p:spPr>
          <a:xfrm flipH="1" rot="10800000">
            <a:off x="-17837" y="4700016"/>
            <a:ext cx="1919789" cy="1001054"/>
          </a:xfrm>
          <a:prstGeom prst="straightConnector1">
            <a:avLst/>
          </a:prstGeom>
          <a:noFill/>
          <a:ln cap="flat" cmpd="sng" w="9525">
            <a:solidFill>
              <a:schemeClr val="accent1"/>
            </a:solidFill>
            <a:prstDash val="solid"/>
            <a:miter lim="8000"/>
            <a:headEnd len="sm" w="sm" type="none"/>
            <a:tailEnd len="sm" w="sm" type="none"/>
          </a:ln>
        </p:spPr>
      </p:cxnSp>
      <p:sp>
        <p:nvSpPr>
          <p:cNvPr id="203" name="Google Shape;203;p31"/>
          <p:cNvSpPr txBox="1"/>
          <p:nvPr>
            <p:ph idx="1" type="body"/>
          </p:nvPr>
        </p:nvSpPr>
        <p:spPr>
          <a:xfrm>
            <a:off x="719170" y="5701069"/>
            <a:ext cx="5311516" cy="93150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rgbClr val="2E7A40"/>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rgbClr val="2E7A40"/>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rgbClr val="2E7A40"/>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rgbClr val="2E7A40"/>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04" name="Google Shape;204;p31"/>
          <p:cNvSpPr/>
          <p:nvPr>
            <p:ph idx="2" type="pic"/>
          </p:nvPr>
        </p:nvSpPr>
        <p:spPr>
          <a:xfrm>
            <a:off x="6249970" y="2271860"/>
            <a:ext cx="5715017" cy="4360714"/>
          </a:xfrm>
          <a:prstGeom prst="rect">
            <a:avLst/>
          </a:prstGeom>
          <a:noFill/>
          <a:ln>
            <a:noFill/>
          </a:ln>
        </p:spPr>
      </p:sp>
    </p:spTree>
  </p:cSld>
  <p:clrMapOvr>
    <a:masterClrMapping/>
  </p:clrMapOvr>
  <p:extLst>
    <p:ext uri="{DCECCB84-F9BA-43D5-87BE-67443E8EF086}">
      <p15:sldGuideLst>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5" name="Shape 205"/>
        <p:cNvGrpSpPr/>
        <p:nvPr/>
      </p:nvGrpSpPr>
      <p:grpSpPr>
        <a:xfrm>
          <a:off x="0" y="0"/>
          <a:ext cx="0" cy="0"/>
          <a:chOff x="0" y="0"/>
          <a:chExt cx="0" cy="0"/>
        </a:xfrm>
      </p:grpSpPr>
      <p:sp>
        <p:nvSpPr>
          <p:cNvPr id="206" name="Google Shape;206;p32"/>
          <p:cNvSpPr/>
          <p:nvPr/>
        </p:nvSpPr>
        <p:spPr>
          <a:xfrm>
            <a:off x="0" y="1"/>
            <a:ext cx="12192000" cy="685799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7" name="Google Shape;207;p32"/>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grpSp>
        <p:nvGrpSpPr>
          <p:cNvPr id="208" name="Google Shape;208;p32"/>
          <p:cNvGrpSpPr/>
          <p:nvPr/>
        </p:nvGrpSpPr>
        <p:grpSpPr>
          <a:xfrm flipH="1">
            <a:off x="7561328" y="0"/>
            <a:ext cx="4763978" cy="3541007"/>
            <a:chOff x="-124265" y="-2"/>
            <a:chExt cx="4763978" cy="3367272"/>
          </a:xfrm>
        </p:grpSpPr>
        <p:sp>
          <p:nvSpPr>
            <p:cNvPr id="209" name="Google Shape;209;p32"/>
            <p:cNvSpPr/>
            <p:nvPr/>
          </p:nvSpPr>
          <p:spPr>
            <a:xfrm>
              <a:off x="0" y="-1"/>
              <a:ext cx="4639713" cy="3367271"/>
            </a:xfrm>
            <a:prstGeom prst="diagStripe">
              <a:avLst>
                <a:gd fmla="val 51202"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210" name="Google Shape;210;p32"/>
            <p:cNvCxnSpPr/>
            <p:nvPr/>
          </p:nvCxnSpPr>
          <p:spPr>
            <a:xfrm flipH="1" rot="10800000">
              <a:off x="1433638" y="-2"/>
              <a:ext cx="1240971" cy="916595"/>
            </a:xfrm>
            <a:prstGeom prst="straightConnector1">
              <a:avLst/>
            </a:prstGeom>
            <a:noFill/>
            <a:ln cap="flat" cmpd="sng" w="9525">
              <a:solidFill>
                <a:srgbClr val="BFBFBF"/>
              </a:solidFill>
              <a:prstDash val="solid"/>
              <a:miter lim="8000"/>
              <a:headEnd len="sm" w="sm" type="none"/>
              <a:tailEnd len="sm" w="sm" type="none"/>
            </a:ln>
          </p:spPr>
        </p:cxnSp>
        <p:sp>
          <p:nvSpPr>
            <p:cNvPr id="211" name="Google Shape;211;p32"/>
            <p:cNvSpPr/>
            <p:nvPr/>
          </p:nvSpPr>
          <p:spPr>
            <a:xfrm rot="-2178838">
              <a:off x="-192127" y="1140864"/>
              <a:ext cx="1354398" cy="214994"/>
            </a:xfrm>
            <a:prstGeom prst="parallelogram">
              <a:avLst>
                <a:gd fmla="val 72003"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12" name="Google Shape;212;p32"/>
          <p:cNvSpPr/>
          <p:nvPr/>
        </p:nvSpPr>
        <p:spPr>
          <a:xfrm flipH="1">
            <a:off x="6679908" y="1"/>
            <a:ext cx="1447800" cy="639064"/>
          </a:xfrm>
          <a:prstGeom prst="parallelogram">
            <a:avLst>
              <a:gd fmla="val 13561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32"/>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32"/>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extLst>
    <p:ext uri="{DCECCB84-F9BA-43D5-87BE-67443E8EF086}">
      <p15:sldGuideLst>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15" name="Shape 215"/>
        <p:cNvGrpSpPr/>
        <p:nvPr/>
      </p:nvGrpSpPr>
      <p:grpSpPr>
        <a:xfrm>
          <a:off x="0" y="0"/>
          <a:ext cx="0" cy="0"/>
          <a:chOff x="0" y="0"/>
          <a:chExt cx="0" cy="0"/>
        </a:xfrm>
      </p:grpSpPr>
      <p:sp>
        <p:nvSpPr>
          <p:cNvPr id="216" name="Google Shape;216;p33"/>
          <p:cNvSpPr/>
          <p:nvPr/>
        </p:nvSpPr>
        <p:spPr>
          <a:xfrm>
            <a:off x="0" y="1"/>
            <a:ext cx="12192000" cy="685799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 name="Google Shape;217;p33"/>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grpSp>
        <p:nvGrpSpPr>
          <p:cNvPr id="218" name="Google Shape;218;p33"/>
          <p:cNvGrpSpPr/>
          <p:nvPr/>
        </p:nvGrpSpPr>
        <p:grpSpPr>
          <a:xfrm flipH="1">
            <a:off x="7561328" y="0"/>
            <a:ext cx="4763978" cy="3541007"/>
            <a:chOff x="-124265" y="-2"/>
            <a:chExt cx="4763978" cy="3367272"/>
          </a:xfrm>
        </p:grpSpPr>
        <p:sp>
          <p:nvSpPr>
            <p:cNvPr id="219" name="Google Shape;219;p33"/>
            <p:cNvSpPr/>
            <p:nvPr/>
          </p:nvSpPr>
          <p:spPr>
            <a:xfrm>
              <a:off x="0" y="-1"/>
              <a:ext cx="4639713" cy="3367271"/>
            </a:xfrm>
            <a:prstGeom prst="diagStripe">
              <a:avLst>
                <a:gd fmla="val 51202"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220" name="Google Shape;220;p33"/>
            <p:cNvCxnSpPr/>
            <p:nvPr/>
          </p:nvCxnSpPr>
          <p:spPr>
            <a:xfrm flipH="1" rot="10800000">
              <a:off x="1433638" y="-2"/>
              <a:ext cx="1240971" cy="916595"/>
            </a:xfrm>
            <a:prstGeom prst="straightConnector1">
              <a:avLst/>
            </a:prstGeom>
            <a:noFill/>
            <a:ln cap="flat" cmpd="sng" w="9525">
              <a:solidFill>
                <a:srgbClr val="BFBFBF"/>
              </a:solidFill>
              <a:prstDash val="solid"/>
              <a:miter lim="8000"/>
              <a:headEnd len="sm" w="sm" type="none"/>
              <a:tailEnd len="sm" w="sm" type="none"/>
            </a:ln>
          </p:spPr>
        </p:cxnSp>
        <p:sp>
          <p:nvSpPr>
            <p:cNvPr id="221" name="Google Shape;221;p33"/>
            <p:cNvSpPr/>
            <p:nvPr/>
          </p:nvSpPr>
          <p:spPr>
            <a:xfrm rot="-2178838">
              <a:off x="-192127" y="1140864"/>
              <a:ext cx="1354398" cy="214994"/>
            </a:xfrm>
            <a:prstGeom prst="parallelogram">
              <a:avLst>
                <a:gd fmla="val 72003"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22" name="Google Shape;222;p33"/>
          <p:cNvSpPr/>
          <p:nvPr/>
        </p:nvSpPr>
        <p:spPr>
          <a:xfrm flipH="1">
            <a:off x="6679908" y="1"/>
            <a:ext cx="1447800" cy="639064"/>
          </a:xfrm>
          <a:prstGeom prst="parallelogram">
            <a:avLst>
              <a:gd fmla="val 13561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33"/>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 name="Google Shape;224;p33"/>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25" name="Google Shape;225;p33"/>
          <p:cNvSpPr txBox="1"/>
          <p:nvPr>
            <p:ph type="title"/>
          </p:nvPr>
        </p:nvSpPr>
        <p:spPr>
          <a:xfrm>
            <a:off x="518678" y="209029"/>
            <a:ext cx="8330184" cy="1147968"/>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42">
          <p15:clr>
            <a:srgbClr val="FBAE40"/>
          </p15:clr>
        </p15:guide>
        <p15:guide id="2" pos="3840">
          <p15:clr>
            <a:srgbClr val="FBAE40"/>
          </p15:clr>
        </p15:guide>
        <p15:guide id="3" pos="77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226" name="Shape 226"/>
        <p:cNvGrpSpPr/>
        <p:nvPr/>
      </p:nvGrpSpPr>
      <p:grpSpPr>
        <a:xfrm>
          <a:off x="0" y="0"/>
          <a:ext cx="0" cy="0"/>
          <a:chOff x="0" y="0"/>
          <a:chExt cx="0" cy="0"/>
        </a:xfrm>
      </p:grpSpPr>
      <p:sp>
        <p:nvSpPr>
          <p:cNvPr id="227" name="Google Shape;227;p34"/>
          <p:cNvSpPr/>
          <p:nvPr/>
        </p:nvSpPr>
        <p:spPr>
          <a:xfrm>
            <a:off x="0" y="1"/>
            <a:ext cx="12192000" cy="685799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34"/>
          <p:cNvSpPr txBox="1"/>
          <p:nvPr/>
        </p:nvSpPr>
        <p:spPr>
          <a:xfrm>
            <a:off x="11072378" y="235732"/>
            <a:ext cx="814647" cy="6155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400">
                <a:solidFill>
                  <a:schemeClr val="lt1"/>
                </a:solidFill>
                <a:latin typeface="Arial Black"/>
                <a:ea typeface="Arial Black"/>
                <a:cs typeface="Arial Black"/>
                <a:sym typeface="Arial Black"/>
              </a:rPr>
              <a:t>FR</a:t>
            </a:r>
            <a:endParaRPr/>
          </a:p>
        </p:txBody>
      </p:sp>
      <p:grpSp>
        <p:nvGrpSpPr>
          <p:cNvPr id="229" name="Google Shape;229;p34"/>
          <p:cNvGrpSpPr/>
          <p:nvPr/>
        </p:nvGrpSpPr>
        <p:grpSpPr>
          <a:xfrm flipH="1">
            <a:off x="7561328" y="0"/>
            <a:ext cx="4763978" cy="3541007"/>
            <a:chOff x="-124265" y="-2"/>
            <a:chExt cx="4763978" cy="3367272"/>
          </a:xfrm>
        </p:grpSpPr>
        <p:sp>
          <p:nvSpPr>
            <p:cNvPr id="230" name="Google Shape;230;p34"/>
            <p:cNvSpPr/>
            <p:nvPr/>
          </p:nvSpPr>
          <p:spPr>
            <a:xfrm>
              <a:off x="0" y="-1"/>
              <a:ext cx="4639713" cy="3367271"/>
            </a:xfrm>
            <a:prstGeom prst="diagStripe">
              <a:avLst>
                <a:gd fmla="val 51202" name="adj"/>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cxnSp>
          <p:nvCxnSpPr>
            <p:cNvPr id="231" name="Google Shape;231;p34"/>
            <p:cNvCxnSpPr/>
            <p:nvPr/>
          </p:nvCxnSpPr>
          <p:spPr>
            <a:xfrm flipH="1" rot="10800000">
              <a:off x="1433638" y="-2"/>
              <a:ext cx="1240971" cy="916595"/>
            </a:xfrm>
            <a:prstGeom prst="straightConnector1">
              <a:avLst/>
            </a:prstGeom>
            <a:noFill/>
            <a:ln cap="flat" cmpd="sng" w="9525">
              <a:solidFill>
                <a:srgbClr val="BFBFBF"/>
              </a:solidFill>
              <a:prstDash val="solid"/>
              <a:miter lim="8000"/>
              <a:headEnd len="sm" w="sm" type="none"/>
              <a:tailEnd len="sm" w="sm" type="none"/>
            </a:ln>
          </p:spPr>
        </p:cxnSp>
        <p:sp>
          <p:nvSpPr>
            <p:cNvPr id="232" name="Google Shape;232;p34"/>
            <p:cNvSpPr/>
            <p:nvPr/>
          </p:nvSpPr>
          <p:spPr>
            <a:xfrm rot="-2178838">
              <a:off x="-192127" y="1140864"/>
              <a:ext cx="1354398" cy="214994"/>
            </a:xfrm>
            <a:prstGeom prst="parallelogram">
              <a:avLst>
                <a:gd fmla="val 72003" name="adj"/>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33" name="Google Shape;233;p34"/>
          <p:cNvSpPr/>
          <p:nvPr/>
        </p:nvSpPr>
        <p:spPr>
          <a:xfrm flipH="1">
            <a:off x="6679908" y="1"/>
            <a:ext cx="1447800" cy="639064"/>
          </a:xfrm>
          <a:prstGeom prst="parallelogram">
            <a:avLst>
              <a:gd fmla="val 135617"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4" name="Google Shape;234;p34"/>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34"/>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36" name="Google Shape;236;p34"/>
          <p:cNvSpPr txBox="1"/>
          <p:nvPr>
            <p:ph type="title"/>
          </p:nvPr>
        </p:nvSpPr>
        <p:spPr>
          <a:xfrm>
            <a:off x="518678" y="209029"/>
            <a:ext cx="8330184" cy="1147968"/>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 name="Google Shape;237;p34"/>
          <p:cNvSpPr txBox="1"/>
          <p:nvPr>
            <p:ph idx="1" type="body"/>
          </p:nvPr>
        </p:nvSpPr>
        <p:spPr>
          <a:xfrm>
            <a:off x="1526131" y="1979613"/>
            <a:ext cx="9139738" cy="2898775"/>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2E7A40"/>
              </a:buClr>
              <a:buSzPts val="6000"/>
              <a:buFont typeface="Arial"/>
              <a:buNone/>
              <a:defRPr b="0" i="0" sz="6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2E7A40"/>
              </a:buClr>
              <a:buSzPts val="2000"/>
              <a:buFont typeface="Arial"/>
              <a:buNone/>
              <a:defRPr b="0" i="0" sz="2000" u="none" cap="none" strike="noStrike">
                <a:solidFill>
                  <a:schemeClr val="dk1"/>
                </a:solidFill>
                <a:latin typeface="Calibri"/>
                <a:ea typeface="Calibri"/>
                <a:cs typeface="Calibri"/>
                <a:sym typeface="Calibri"/>
              </a:defRPr>
            </a:lvl2pPr>
            <a:lvl3pPr indent="-342900" lvl="2" marL="1371600" marR="0" rtl="0" algn="l">
              <a:lnSpc>
                <a:spcPct val="90000"/>
              </a:lnSpc>
              <a:spcBef>
                <a:spcPts val="500"/>
              </a:spcBef>
              <a:spcAft>
                <a:spcPts val="0"/>
              </a:spcAft>
              <a:buClr>
                <a:srgbClr val="2E7A40"/>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lnSpc>
                <a:spcPct val="90000"/>
              </a:lnSpc>
              <a:spcBef>
                <a:spcPts val="500"/>
              </a:spcBef>
              <a:spcAft>
                <a:spcPts val="0"/>
              </a:spcAft>
              <a:buClr>
                <a:srgbClr val="2E7A40"/>
              </a:buClr>
              <a:buSzPts val="1600"/>
              <a:buFont typeface="Arial"/>
              <a:buChar char="•"/>
              <a:defRPr b="0" i="0" sz="16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142">
          <p15:clr>
            <a:srgbClr val="FBAE40"/>
          </p15:clr>
        </p15:guide>
        <p15:guide id="2" pos="3840">
          <p15:clr>
            <a:srgbClr val="FBAE40"/>
          </p15:clr>
        </p15:guide>
        <p15:guide id="3" pos="778">
          <p15:clr>
            <a:srgbClr val="FBAE40"/>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idx="11" type="ftr"/>
          </p:nvPr>
        </p:nvSpPr>
        <p:spPr>
          <a:xfrm>
            <a:off x="338530" y="6356350"/>
            <a:ext cx="411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2"/>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14"/>
          <p:cNvSpPr txBox="1"/>
          <p:nvPr>
            <p:ph idx="12" type="sldNum"/>
          </p:nvPr>
        </p:nvSpPr>
        <p:spPr>
          <a:xfrm>
            <a:off x="11146971" y="6356350"/>
            <a:ext cx="74022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lt2"/>
                </a:solidFill>
                <a:latin typeface="Calibri"/>
                <a:ea typeface="Calibri"/>
                <a:cs typeface="Calibri"/>
                <a:sym typeface="Calibri"/>
              </a:defRPr>
            </a:lvl1pPr>
            <a:lvl2pPr indent="0" lvl="1" marL="0" marR="0" rtl="0" algn="r">
              <a:spcBef>
                <a:spcPts val="0"/>
              </a:spcBef>
              <a:buNone/>
              <a:defRPr b="0" i="0" sz="1200" u="none" cap="none" strike="noStrike">
                <a:solidFill>
                  <a:schemeClr val="lt2"/>
                </a:solidFill>
                <a:latin typeface="Calibri"/>
                <a:ea typeface="Calibri"/>
                <a:cs typeface="Calibri"/>
                <a:sym typeface="Calibri"/>
              </a:defRPr>
            </a:lvl2pPr>
            <a:lvl3pPr indent="0" lvl="2" marL="0" marR="0" rtl="0" algn="r">
              <a:spcBef>
                <a:spcPts val="0"/>
              </a:spcBef>
              <a:buNone/>
              <a:defRPr b="0" i="0" sz="1200" u="none" cap="none" strike="noStrike">
                <a:solidFill>
                  <a:schemeClr val="lt2"/>
                </a:solidFill>
                <a:latin typeface="Calibri"/>
                <a:ea typeface="Calibri"/>
                <a:cs typeface="Calibri"/>
                <a:sym typeface="Calibri"/>
              </a:defRPr>
            </a:lvl3pPr>
            <a:lvl4pPr indent="0" lvl="3" marL="0" marR="0" rtl="0" algn="r">
              <a:spcBef>
                <a:spcPts val="0"/>
              </a:spcBef>
              <a:buNone/>
              <a:defRPr b="0" i="0" sz="1200" u="none" cap="none" strike="noStrike">
                <a:solidFill>
                  <a:schemeClr val="lt2"/>
                </a:solidFill>
                <a:latin typeface="Calibri"/>
                <a:ea typeface="Calibri"/>
                <a:cs typeface="Calibri"/>
                <a:sym typeface="Calibri"/>
              </a:defRPr>
            </a:lvl4pPr>
            <a:lvl5pPr indent="0" lvl="4" marL="0" marR="0" rtl="0" algn="r">
              <a:spcBef>
                <a:spcPts val="0"/>
              </a:spcBef>
              <a:buNone/>
              <a:defRPr b="0" i="0" sz="1200" u="none" cap="none" strike="noStrike">
                <a:solidFill>
                  <a:schemeClr val="lt2"/>
                </a:solidFill>
                <a:latin typeface="Calibri"/>
                <a:ea typeface="Calibri"/>
                <a:cs typeface="Calibri"/>
                <a:sym typeface="Calibri"/>
              </a:defRPr>
            </a:lvl5pPr>
            <a:lvl6pPr indent="0" lvl="5" marL="0" marR="0" rtl="0" algn="r">
              <a:spcBef>
                <a:spcPts val="0"/>
              </a:spcBef>
              <a:buNone/>
              <a:defRPr b="0" i="0" sz="1200" u="none" cap="none" strike="noStrike">
                <a:solidFill>
                  <a:schemeClr val="lt2"/>
                </a:solidFill>
                <a:latin typeface="Calibri"/>
                <a:ea typeface="Calibri"/>
                <a:cs typeface="Calibri"/>
                <a:sym typeface="Calibri"/>
              </a:defRPr>
            </a:lvl6pPr>
            <a:lvl7pPr indent="0" lvl="6" marL="0" marR="0" rtl="0" algn="r">
              <a:spcBef>
                <a:spcPts val="0"/>
              </a:spcBef>
              <a:buNone/>
              <a:defRPr b="0" i="0" sz="1200" u="none" cap="none" strike="noStrike">
                <a:solidFill>
                  <a:schemeClr val="lt2"/>
                </a:solidFill>
                <a:latin typeface="Calibri"/>
                <a:ea typeface="Calibri"/>
                <a:cs typeface="Calibri"/>
                <a:sym typeface="Calibri"/>
              </a:defRPr>
            </a:lvl7pPr>
            <a:lvl8pPr indent="0" lvl="7" marL="0" marR="0" rtl="0" algn="r">
              <a:spcBef>
                <a:spcPts val="0"/>
              </a:spcBef>
              <a:buNone/>
              <a:defRPr b="0" i="0" sz="1200" u="none" cap="none" strike="noStrike">
                <a:solidFill>
                  <a:schemeClr val="lt2"/>
                </a:solidFill>
                <a:latin typeface="Calibri"/>
                <a:ea typeface="Calibri"/>
                <a:cs typeface="Calibri"/>
                <a:sym typeface="Calibri"/>
              </a:defRPr>
            </a:lvl8pPr>
            <a:lvl9pPr indent="0" lvl="8" marL="0" marR="0" rtl="0" algn="r">
              <a:spcBef>
                <a:spcPts val="0"/>
              </a:spcBef>
              <a:buNone/>
              <a:defRPr b="0" i="0" sz="1200" u="none" cap="none" strike="noStrike">
                <a:solidFill>
                  <a:schemeClr val="lt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2" name="Google Shape;12;p14"/>
          <p:cNvSpPr txBox="1"/>
          <p:nvPr>
            <p:ph type="title"/>
          </p:nvPr>
        </p:nvSpPr>
        <p:spPr>
          <a:xfrm>
            <a:off x="518678" y="209029"/>
            <a:ext cx="10835122" cy="1147968"/>
          </a:xfrm>
          <a:prstGeom prst="rect">
            <a:avLst/>
          </a:prstGeom>
          <a:noFill/>
          <a:ln>
            <a:noFill/>
          </a:ln>
        </p:spPr>
        <p:txBody>
          <a:bodyPr anchorCtr="0" anchor="b" bIns="0" lIns="91425" spcFirstLastPara="1" rIns="91425" wrap="square" tIns="45700">
            <a:normAutofit/>
          </a:bodyPr>
          <a:lstStyle>
            <a:lvl1pPr lvl="0" marR="0" rtl="0" algn="l">
              <a:lnSpc>
                <a:spcPct val="90000"/>
              </a:lnSpc>
              <a:spcBef>
                <a:spcPts val="0"/>
              </a:spcBef>
              <a:spcAft>
                <a:spcPts val="0"/>
              </a:spcAft>
              <a:buClr>
                <a:schemeClr val="accent1"/>
              </a:buClr>
              <a:buSzPts val="4400"/>
              <a:buFont typeface="Calibri"/>
              <a:buNone/>
              <a:defRPr b="1" i="0" sz="4400" u="none" cap="none" strike="noStrik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6.jp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jp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hyperlink" Target="https://stbotolphs.demat.org.uk/send-and-inclusio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15.png"/><Relationship Id="rId6" Type="http://schemas.openxmlformats.org/officeDocument/2006/relationships/image" Target="../media/image13.png"/><Relationship Id="rId7" Type="http://schemas.openxmlformats.org/officeDocument/2006/relationships/image" Target="../media/image19.png"/><Relationship Id="rId8"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hyperlink" Target="mailto:informus@st-botolphs.peterborough.sch.uk"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2.png"/><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mailto:informus@st-botolphs.Peterborough.sch.uk" TargetMode="External"/><Relationship Id="rId4" Type="http://schemas.openxmlformats.org/officeDocument/2006/relationships/hyperlink" Target="https://stbotolphs.demat.org.uk/wrap-around-care" TargetMode="External"/><Relationship Id="rId9" Type="http://schemas.openxmlformats.org/officeDocument/2006/relationships/image" Target="../media/image6.jpg"/><Relationship Id="rId5" Type="http://schemas.openxmlformats.org/officeDocument/2006/relationships/hyperlink" Target="https://www.peterborough.gov.uk/residents/special-educational-needs/local-offer/" TargetMode="External"/><Relationship Id="rId6" Type="http://schemas.openxmlformats.org/officeDocument/2006/relationships/image" Target="../media/image12.png"/><Relationship Id="rId7" Type="http://schemas.openxmlformats.org/officeDocument/2006/relationships/image" Target="../media/image18.png"/><Relationship Id="rId8"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
          <p:cNvSpPr txBox="1"/>
          <p:nvPr>
            <p:ph type="ctrTitle"/>
          </p:nvPr>
        </p:nvSpPr>
        <p:spPr>
          <a:xfrm>
            <a:off x="6375721" y="2006084"/>
            <a:ext cx="4853573" cy="1616252"/>
          </a:xfrm>
          <a:prstGeom prst="rect">
            <a:avLst/>
          </a:prstGeom>
          <a:noFill/>
          <a:ln>
            <a:noFill/>
          </a:ln>
        </p:spPr>
        <p:txBody>
          <a:bodyPr anchorCtr="0" anchor="b" bIns="0" lIns="91425" spcFirstLastPara="1" rIns="91425" wrap="square" tIns="45700">
            <a:normAutofit/>
          </a:bodyPr>
          <a:lstStyle/>
          <a:p>
            <a:pPr indent="0" lvl="0" marL="0" rtl="0" algn="l">
              <a:lnSpc>
                <a:spcPct val="90000"/>
              </a:lnSpc>
              <a:spcBef>
                <a:spcPts val="0"/>
              </a:spcBef>
              <a:spcAft>
                <a:spcPts val="0"/>
              </a:spcAft>
              <a:buClr>
                <a:schemeClr val="accent1"/>
              </a:buClr>
              <a:buSzPts val="4300"/>
              <a:buFont typeface="Calibri"/>
              <a:buNone/>
            </a:pPr>
            <a:r>
              <a:rPr lang="en-GB"/>
              <a:t>St Botolph’s C of E Primary School</a:t>
            </a:r>
            <a:endParaRPr b="0"/>
          </a:p>
        </p:txBody>
      </p:sp>
      <p:sp>
        <p:nvSpPr>
          <p:cNvPr id="243" name="Google Shape;243;p1"/>
          <p:cNvSpPr txBox="1"/>
          <p:nvPr>
            <p:ph idx="1" type="subTitle"/>
          </p:nvPr>
        </p:nvSpPr>
        <p:spPr>
          <a:xfrm>
            <a:off x="6375721" y="3974383"/>
            <a:ext cx="4854339" cy="125757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2400"/>
              <a:buNone/>
            </a:pPr>
            <a:r>
              <a:rPr lang="en-GB">
                <a:latin typeface="Calibri"/>
                <a:ea typeface="Calibri"/>
                <a:cs typeface="Calibri"/>
                <a:sym typeface="Calibri"/>
              </a:rPr>
              <a:t>SEND Information Report</a:t>
            </a:r>
            <a:endParaRPr/>
          </a:p>
          <a:p>
            <a:pPr indent="0" lvl="0" marL="0" rtl="0" algn="r">
              <a:lnSpc>
                <a:spcPct val="90000"/>
              </a:lnSpc>
              <a:spcBef>
                <a:spcPts val="1000"/>
              </a:spcBef>
              <a:spcAft>
                <a:spcPts val="0"/>
              </a:spcAft>
              <a:buSzPts val="2400"/>
              <a:buNone/>
            </a:pPr>
            <a:r>
              <a:t/>
            </a:r>
            <a:endParaRPr>
              <a:latin typeface="Calibri"/>
              <a:ea typeface="Calibri"/>
              <a:cs typeface="Calibri"/>
              <a:sym typeface="Calibri"/>
            </a:endParaRPr>
          </a:p>
          <a:p>
            <a:pPr indent="0" lvl="0" marL="0" rtl="0" algn="r">
              <a:lnSpc>
                <a:spcPct val="90000"/>
              </a:lnSpc>
              <a:spcBef>
                <a:spcPts val="1000"/>
              </a:spcBef>
              <a:spcAft>
                <a:spcPts val="0"/>
              </a:spcAft>
              <a:buSzPts val="1800"/>
              <a:buNone/>
            </a:pPr>
            <a:r>
              <a:rPr b="1" lang="en-GB" sz="1800"/>
              <a:t>Reviewed</a:t>
            </a:r>
            <a:r>
              <a:rPr lang="en-GB" sz="1800"/>
              <a:t> July 2026</a:t>
            </a:r>
            <a:endParaRPr/>
          </a:p>
          <a:p>
            <a:pPr indent="0" lvl="0" marL="0" rtl="0" algn="r">
              <a:lnSpc>
                <a:spcPct val="90000"/>
              </a:lnSpc>
              <a:spcBef>
                <a:spcPts val="1000"/>
              </a:spcBef>
              <a:spcAft>
                <a:spcPts val="0"/>
              </a:spcAft>
              <a:buSzPts val="1800"/>
              <a:buNone/>
            </a:pPr>
            <a:r>
              <a:rPr b="1" lang="en-GB" sz="1800"/>
              <a:t>Next Review</a:t>
            </a:r>
            <a:r>
              <a:rPr lang="en-GB" sz="1800"/>
              <a:t> July 2027</a:t>
            </a:r>
            <a:endParaRPr sz="1800">
              <a:latin typeface="Calibri"/>
              <a:ea typeface="Calibri"/>
              <a:cs typeface="Calibri"/>
              <a:sym typeface="Calibri"/>
            </a:endParaRPr>
          </a:p>
        </p:txBody>
      </p:sp>
      <p:pic>
        <p:nvPicPr>
          <p:cNvPr id="244" name="Google Shape;244;p1"/>
          <p:cNvPicPr preferRelativeResize="0"/>
          <p:nvPr/>
        </p:nvPicPr>
        <p:blipFill rotWithShape="1">
          <a:blip r:embed="rId3">
            <a:alphaModFix/>
          </a:blip>
          <a:srcRect b="0" l="0" r="0" t="0"/>
          <a:stretch/>
        </p:blipFill>
        <p:spPr>
          <a:xfrm>
            <a:off x="357200" y="209073"/>
            <a:ext cx="1690054" cy="1690054"/>
          </a:xfrm>
          <a:prstGeom prst="rect">
            <a:avLst/>
          </a:prstGeom>
          <a:noFill/>
          <a:ln>
            <a:noFill/>
          </a:ln>
        </p:spPr>
      </p:pic>
      <p:sp>
        <p:nvSpPr>
          <p:cNvPr id="245" name="Google Shape;245;p1"/>
          <p:cNvSpPr txBox="1"/>
          <p:nvPr/>
        </p:nvSpPr>
        <p:spPr>
          <a:xfrm>
            <a:off x="984730" y="6044636"/>
            <a:ext cx="382931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800" u="none" cap="none" strike="noStrike">
                <a:solidFill>
                  <a:schemeClr val="dk1"/>
                </a:solidFill>
                <a:latin typeface="Calibri"/>
                <a:ea typeface="Calibri"/>
                <a:cs typeface="Calibri"/>
                <a:sym typeface="Calibri"/>
              </a:rPr>
              <a:t>Headteacher: Mrs R Rayner</a:t>
            </a:r>
            <a:endParaRPr/>
          </a:p>
        </p:txBody>
      </p:sp>
      <p:sp>
        <p:nvSpPr>
          <p:cNvPr id="246" name="Google Shape;246;p1"/>
          <p:cNvSpPr txBox="1"/>
          <p:nvPr/>
        </p:nvSpPr>
        <p:spPr>
          <a:xfrm>
            <a:off x="9052965" y="6044636"/>
            <a:ext cx="382931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SENCo: Mr A Knightley</a:t>
            </a:r>
            <a:endParaRPr/>
          </a:p>
        </p:txBody>
      </p:sp>
      <p:pic>
        <p:nvPicPr>
          <p:cNvPr id="247" name="Google Shape;247;p1"/>
          <p:cNvPicPr preferRelativeResize="0"/>
          <p:nvPr>
            <p:ph idx="2" type="pic"/>
          </p:nvPr>
        </p:nvPicPr>
        <p:blipFill rotWithShape="1">
          <a:blip r:embed="rId4">
            <a:alphaModFix/>
          </a:blip>
          <a:srcRect b="0" l="15513" r="15513" t="0"/>
          <a:stretch/>
        </p:blipFill>
        <p:spPr>
          <a:xfrm>
            <a:off x="1683398" y="860944"/>
            <a:ext cx="4428523" cy="5137089"/>
          </a:xfrm>
          <a:prstGeom prst="rect">
            <a:avLst/>
          </a:prstGeom>
          <a:noFill/>
          <a:ln>
            <a:noFill/>
          </a:ln>
        </p:spPr>
      </p:pic>
      <p:pic>
        <p:nvPicPr>
          <p:cNvPr id="248" name="Google Shape;248;p1"/>
          <p:cNvPicPr preferRelativeResize="0"/>
          <p:nvPr/>
        </p:nvPicPr>
        <p:blipFill>
          <a:blip r:embed="rId5">
            <a:alphaModFix/>
          </a:blip>
          <a:stretch>
            <a:fillRect/>
          </a:stretch>
        </p:blipFill>
        <p:spPr>
          <a:xfrm>
            <a:off x="10203746" y="304800"/>
            <a:ext cx="1929445" cy="170128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
          <p:cNvSpPr/>
          <p:nvPr/>
        </p:nvSpPr>
        <p:spPr>
          <a:xfrm>
            <a:off x="-13442"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4" name="Google Shape;254;p2"/>
          <p:cNvSpPr/>
          <p:nvPr/>
        </p:nvSpPr>
        <p:spPr>
          <a:xfrm rot="-5400000">
            <a:off x="5873007" y="-3641690"/>
            <a:ext cx="453615" cy="12226515"/>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5" name="Google Shape;255;p2"/>
          <p:cNvSpPr txBox="1"/>
          <p:nvPr/>
        </p:nvSpPr>
        <p:spPr>
          <a:xfrm>
            <a:off x="0" y="2298551"/>
            <a:ext cx="897367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‘Every teacher is a teacher of Special Educational Needs’ (SEND code of practice, 2014)</a:t>
            </a:r>
            <a:endParaRPr/>
          </a:p>
        </p:txBody>
      </p:sp>
      <p:sp>
        <p:nvSpPr>
          <p:cNvPr id="256" name="Google Shape;256;p2"/>
          <p:cNvSpPr txBox="1"/>
          <p:nvPr/>
        </p:nvSpPr>
        <p:spPr>
          <a:xfrm>
            <a:off x="214345" y="2875623"/>
            <a:ext cx="3693454" cy="30162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chemeClr val="accent1"/>
                </a:solidFill>
                <a:latin typeface="Calibri"/>
                <a:ea typeface="Calibri"/>
                <a:cs typeface="Calibri"/>
                <a:sym typeface="Calibri"/>
              </a:rPr>
              <a:t>The Local Authority and the Diocese of Ely Multi-Academy Trust are committed to principles of inclusion for all pupils, regardless of their specific needs, making the best possible progress in their educational setting which, wherever possible and with the agreement of the family or young person, will be in a mainstream setting. The mission of our academy trust family DEMAT,  is to deliver a high-quality education for children and young people of all faiths and none, underpinned by our Christian distinctiveness.</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All Peterborough’s schools have a similar approach to meeting the needs of pupils with special educational needs and disabilities. Maintained schools have access to a range of professional services provided by the Local Authority which include the Educational Psychology Service, the Autism Advisory Teaching Service, the physical and sensory support service and the specialist advisory teacher for pupils with ADHD. Academies and Free Schools within the city also have access to these services though the funding mechanisms differ to those in place for maintained schools.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sp>
        <p:nvSpPr>
          <p:cNvPr id="257" name="Google Shape;257;p2"/>
          <p:cNvSpPr txBox="1"/>
          <p:nvPr/>
        </p:nvSpPr>
        <p:spPr>
          <a:xfrm>
            <a:off x="7828892" y="439815"/>
            <a:ext cx="3629366"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000">
                <a:solidFill>
                  <a:schemeClr val="accent1"/>
                </a:solidFill>
                <a:latin typeface="Calibri"/>
                <a:ea typeface="Calibri"/>
                <a:cs typeface="Calibri"/>
                <a:sym typeface="Calibri"/>
              </a:rPr>
              <a:t>“Leaders quickly identify pupils with special educational needs and/or disabilities (SEND). Working with external specialists, leaders provide useful guidance and direction for staff. </a:t>
            </a:r>
            <a:endParaRPr/>
          </a:p>
          <a:p>
            <a:pPr indent="0" lvl="0" marL="0" marR="0" rtl="0" algn="l">
              <a:spcBef>
                <a:spcPts val="0"/>
              </a:spcBef>
              <a:spcAft>
                <a:spcPts val="0"/>
              </a:spcAft>
              <a:buNone/>
            </a:pPr>
            <a:r>
              <a:t/>
            </a:r>
            <a:endParaRPr i="1" sz="1000">
              <a:solidFill>
                <a:schemeClr val="accent1"/>
              </a:solidFill>
              <a:latin typeface="Calibri"/>
              <a:ea typeface="Calibri"/>
              <a:cs typeface="Calibri"/>
              <a:sym typeface="Calibri"/>
            </a:endParaRPr>
          </a:p>
          <a:p>
            <a:pPr indent="0" lvl="0" marL="0" marR="0" rtl="0" algn="l">
              <a:spcBef>
                <a:spcPts val="0"/>
              </a:spcBef>
              <a:spcAft>
                <a:spcPts val="0"/>
              </a:spcAft>
              <a:buNone/>
            </a:pPr>
            <a:r>
              <a:rPr i="1" lang="en-GB" sz="1000">
                <a:solidFill>
                  <a:schemeClr val="accent1"/>
                </a:solidFill>
                <a:latin typeface="Calibri"/>
                <a:ea typeface="Calibri"/>
                <a:cs typeface="Calibri"/>
                <a:sym typeface="Calibri"/>
              </a:rPr>
              <a:t>Staff use leaders’ guidance well to adapt teaching for these pupils.  Leaders also put in place specialist provision for pupils with SEND. This helps these pupils to learn about themselves and develop strategies to overcome the challenges they face.”</a:t>
            </a:r>
            <a:endParaRPr/>
          </a:p>
          <a:p>
            <a:pPr indent="0" lvl="0" marL="0" marR="0" rtl="0" algn="r">
              <a:spcBef>
                <a:spcPts val="0"/>
              </a:spcBef>
              <a:spcAft>
                <a:spcPts val="0"/>
              </a:spcAft>
              <a:buNone/>
            </a:pPr>
            <a:r>
              <a:rPr lang="en-GB" sz="1000">
                <a:solidFill>
                  <a:schemeClr val="accent1"/>
                </a:solidFill>
                <a:latin typeface="Calibri"/>
                <a:ea typeface="Calibri"/>
                <a:cs typeface="Calibri"/>
                <a:sym typeface="Calibri"/>
              </a:rPr>
              <a:t>Ofsted January 2023</a:t>
            </a:r>
            <a:endParaRPr/>
          </a:p>
        </p:txBody>
      </p:sp>
      <p:sp>
        <p:nvSpPr>
          <p:cNvPr id="258" name="Google Shape;258;p2"/>
          <p:cNvSpPr txBox="1"/>
          <p:nvPr/>
        </p:nvSpPr>
        <p:spPr>
          <a:xfrm>
            <a:off x="3907799" y="2861916"/>
            <a:ext cx="3629366" cy="36317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chemeClr val="accent1"/>
                </a:solidFill>
                <a:latin typeface="Calibri"/>
                <a:ea typeface="Calibri"/>
                <a:cs typeface="Calibri"/>
                <a:sym typeface="Calibri"/>
              </a:rPr>
              <a:t>At the Diocese of Ely Multi-Academy Trust, ‘Every teacher is a teacher of Special Educational Needs’ (SEND code of practice, June 2014), so CPD is available for all our teachers, focused on teaching approaches and pedagogy that helps them ensure all learners can access the curriculum effectively.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Our inclusive universal offer for all children includes a wide range of activities, opportunities and approaches provided to meet a range of needs. However, where a need is identified that requires additional or different support, schools will provide support and intervention in a graduated approach following an ASSESS-PLAN-DO-REVIEW cycle.</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To help us ensure that we are meeting pupils’ needs using the most appropriate and effective approaches we are building a network of professionals, who are recognised as leaders and innovators within their field, to provide expert and highly specialised advice and training for staff, pupils, parents and carers.</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As a trust, we have in place a graduated approach which is shared and supports everyone to understand the expectations and know what the next steps are.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pic>
        <p:nvPicPr>
          <p:cNvPr id="259" name="Google Shape;259;p2"/>
          <p:cNvPicPr preferRelativeResize="0"/>
          <p:nvPr/>
        </p:nvPicPr>
        <p:blipFill rotWithShape="1">
          <a:blip r:embed="rId3">
            <a:alphaModFix/>
          </a:blip>
          <a:srcRect b="17510" l="22867" r="58520" t="25999"/>
          <a:stretch/>
        </p:blipFill>
        <p:spPr>
          <a:xfrm>
            <a:off x="367145" y="-25184"/>
            <a:ext cx="1187517" cy="2244759"/>
          </a:xfrm>
          <a:prstGeom prst="rect">
            <a:avLst/>
          </a:prstGeom>
          <a:noFill/>
          <a:ln>
            <a:noFill/>
          </a:ln>
        </p:spPr>
      </p:pic>
      <p:pic>
        <p:nvPicPr>
          <p:cNvPr id="260" name="Google Shape;260;p2"/>
          <p:cNvPicPr preferRelativeResize="0"/>
          <p:nvPr/>
        </p:nvPicPr>
        <p:blipFill rotWithShape="1">
          <a:blip r:embed="rId4">
            <a:alphaModFix/>
          </a:blip>
          <a:srcRect b="14201" l="25128" r="46022" t="8746"/>
          <a:stretch/>
        </p:blipFill>
        <p:spPr>
          <a:xfrm>
            <a:off x="1563500" y="-8965"/>
            <a:ext cx="1509433" cy="2271656"/>
          </a:xfrm>
          <a:prstGeom prst="rect">
            <a:avLst/>
          </a:prstGeom>
          <a:noFill/>
          <a:ln>
            <a:noFill/>
          </a:ln>
        </p:spPr>
      </p:pic>
      <p:pic>
        <p:nvPicPr>
          <p:cNvPr id="261" name="Google Shape;261;p2"/>
          <p:cNvPicPr preferRelativeResize="0"/>
          <p:nvPr/>
        </p:nvPicPr>
        <p:blipFill rotWithShape="1">
          <a:blip r:embed="rId5">
            <a:alphaModFix/>
          </a:blip>
          <a:srcRect b="5943" l="32661" r="15200" t="50541"/>
          <a:stretch/>
        </p:blipFill>
        <p:spPr>
          <a:xfrm rot="5400000">
            <a:off x="2683918" y="337346"/>
            <a:ext cx="2305393" cy="1509433"/>
          </a:xfrm>
          <a:prstGeom prst="rect">
            <a:avLst/>
          </a:prstGeom>
          <a:noFill/>
          <a:ln>
            <a:noFill/>
          </a:ln>
        </p:spPr>
      </p:pic>
      <p:sp>
        <p:nvSpPr>
          <p:cNvPr id="262" name="Google Shape;262;p2"/>
          <p:cNvSpPr/>
          <p:nvPr/>
        </p:nvSpPr>
        <p:spPr>
          <a:xfrm>
            <a:off x="7516754" y="2694779"/>
            <a:ext cx="4654835" cy="4160722"/>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100">
                <a:solidFill>
                  <a:schemeClr val="accent1"/>
                </a:solidFill>
                <a:latin typeface="Calibri"/>
                <a:ea typeface="Calibri"/>
                <a:cs typeface="Calibri"/>
                <a:sym typeface="Calibri"/>
              </a:rPr>
              <a:t>DEMAT Principles of Inclusion</a:t>
            </a:r>
            <a:endParaRPr/>
          </a:p>
          <a:p>
            <a:pPr indent="0" lvl="0" marL="0" marR="0" rtl="0" algn="ctr">
              <a:spcBef>
                <a:spcPts val="0"/>
              </a:spcBef>
              <a:spcAft>
                <a:spcPts val="0"/>
              </a:spcAft>
              <a:buNone/>
            </a:pPr>
            <a:r>
              <a:t/>
            </a:r>
            <a:endParaRPr sz="1100">
              <a:solidFill>
                <a:schemeClr val="lt1"/>
              </a:solidFill>
              <a:latin typeface="Calibri"/>
              <a:ea typeface="Calibri"/>
              <a:cs typeface="Calibri"/>
              <a:sym typeface="Calibri"/>
            </a:endParaRPr>
          </a:p>
          <a:p>
            <a:pPr indent="-171450" lvl="0" marL="171450" marR="0" rtl="0" algn="l">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All DEMAT children are entitled to a knowledge-rich curriculum where knowledge is valued, specified, well-sequenced and taught to be remembered. </a:t>
            </a:r>
            <a:endParaRPr/>
          </a:p>
          <a:p>
            <a:pPr indent="-171450" lvl="0" marL="171450" marR="0" rtl="0" algn="l">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Where necessary, through robust and rigorous assessment processes, we make intentional decisions to adapt and make reasonable adjustments ensuring that all DEMAT pupils receive this entitlement because their identified needs are addressed. </a:t>
            </a:r>
            <a:endParaRPr/>
          </a:p>
          <a:p>
            <a:pPr indent="-171450" lvl="0" marL="171450" marR="0" rtl="0" algn="l">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In DEMAT schools, everyone is responsible for the culture of ambitious aspirations and high expectations for all pupils recognising that each child is unique, complex and valued. </a:t>
            </a:r>
            <a:endParaRPr/>
          </a:p>
          <a:p>
            <a:pPr indent="-171450" lvl="0" marL="171450" marR="0" rtl="0" algn="l">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These high expectations are for our pupils’ academic outcomes, their personal conduct, and their contribution as members of the communities to which they belong in order that they may flourish now and in the future. </a:t>
            </a:r>
            <a:endParaRPr/>
          </a:p>
          <a:p>
            <a:pPr indent="-171450" lvl="0" marL="171450" marR="0" rtl="0" algn="l">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The behaviour curriculum is taught proactively with consistent expectations, approaches to the learning environment and routines set to ensure that all children receive their entitlement to the education they deserve. </a:t>
            </a:r>
            <a:endParaRPr/>
          </a:p>
          <a:p>
            <a:pPr indent="-171450" lvl="0" marL="171450" marR="0" rtl="0" algn="l">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We work in partnership with parents, carers and professionals so there is a shared understanding of the evidence-informed inclusive practice. </a:t>
            </a:r>
            <a:endParaRPr/>
          </a:p>
        </p:txBody>
      </p:sp>
      <p:sp>
        <p:nvSpPr>
          <p:cNvPr id="263" name="Google Shape;263;p2"/>
          <p:cNvSpPr/>
          <p:nvPr/>
        </p:nvSpPr>
        <p:spPr>
          <a:xfrm>
            <a:off x="4591331" y="-328038"/>
            <a:ext cx="7600670" cy="2572797"/>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64" name="Google Shape;264;p2"/>
          <p:cNvPicPr preferRelativeResize="0"/>
          <p:nvPr/>
        </p:nvPicPr>
        <p:blipFill>
          <a:blip r:embed="rId6">
            <a:alphaModFix/>
          </a:blip>
          <a:stretch>
            <a:fillRect/>
          </a:stretch>
        </p:blipFill>
        <p:spPr>
          <a:xfrm>
            <a:off x="318246" y="5955872"/>
            <a:ext cx="812100" cy="716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
          <p:cNvSpPr/>
          <p:nvPr/>
        </p:nvSpPr>
        <p:spPr>
          <a:xfrm rot="-5400000">
            <a:off x="4443172" y="-4422558"/>
            <a:ext cx="3363339" cy="1222651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70" name="Google Shape;270;p3"/>
          <p:cNvPicPr preferRelativeResize="0"/>
          <p:nvPr/>
        </p:nvPicPr>
        <p:blipFill rotWithShape="1">
          <a:blip r:embed="rId3">
            <a:alphaModFix/>
          </a:blip>
          <a:srcRect b="0" l="0" r="0" t="0"/>
          <a:stretch/>
        </p:blipFill>
        <p:spPr>
          <a:xfrm>
            <a:off x="505420" y="302863"/>
            <a:ext cx="2474203" cy="2474203"/>
          </a:xfrm>
          <a:prstGeom prst="rect">
            <a:avLst/>
          </a:prstGeom>
          <a:noFill/>
          <a:ln>
            <a:noFill/>
          </a:ln>
        </p:spPr>
      </p:pic>
      <p:sp>
        <p:nvSpPr>
          <p:cNvPr id="271" name="Google Shape;271;p3"/>
          <p:cNvSpPr txBox="1"/>
          <p:nvPr/>
        </p:nvSpPr>
        <p:spPr>
          <a:xfrm>
            <a:off x="152405" y="2663664"/>
            <a:ext cx="672362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Our approach to compiling this report</a:t>
            </a:r>
            <a:endParaRPr/>
          </a:p>
        </p:txBody>
      </p:sp>
      <p:sp>
        <p:nvSpPr>
          <p:cNvPr id="272" name="Google Shape;272;p3"/>
          <p:cNvSpPr txBox="1"/>
          <p:nvPr/>
        </p:nvSpPr>
        <p:spPr>
          <a:xfrm>
            <a:off x="152405" y="3244203"/>
            <a:ext cx="3693600" cy="2616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Our SEND report is compiled in collaboration with staff,  children and parents:</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Staff </a:t>
            </a:r>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Staff voice is consulted via training with an enhanced focus on an inclusive learning environment, daily teaching and learning tasks in order to strengthen curriculum accessibility for all.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They play an active role in identifying additional needs; planning and actioning appropriate interventions.  Furthermore, staff ensure that lessons are inclusive so all learners can participate by providing appropriate </a:t>
            </a:r>
            <a:r>
              <a:rPr lang="en-GB" sz="1000">
                <a:solidFill>
                  <a:schemeClr val="accent1"/>
                </a:solidFill>
                <a:latin typeface="Calibri"/>
                <a:ea typeface="Calibri"/>
                <a:cs typeface="Calibri"/>
                <a:sym typeface="Calibri"/>
              </a:rPr>
              <a:t>adaptations</a:t>
            </a:r>
            <a:r>
              <a:rPr lang="en-GB" sz="1000">
                <a:solidFill>
                  <a:schemeClr val="accent1"/>
                </a:solidFill>
                <a:latin typeface="Calibri"/>
                <a:ea typeface="Calibri"/>
                <a:cs typeface="Calibri"/>
                <a:sym typeface="Calibri"/>
              </a:rPr>
              <a:t>/scaffolds.  This forms our ordinarily available provision.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sp>
        <p:nvSpPr>
          <p:cNvPr id="273" name="Google Shape;273;p3"/>
          <p:cNvSpPr txBox="1"/>
          <p:nvPr/>
        </p:nvSpPr>
        <p:spPr>
          <a:xfrm>
            <a:off x="4278114" y="3808399"/>
            <a:ext cx="3693454" cy="24006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accent1"/>
                </a:solidFill>
                <a:latin typeface="Calibri"/>
                <a:ea typeface="Calibri"/>
                <a:cs typeface="Calibri"/>
                <a:sym typeface="Calibri"/>
              </a:rPr>
              <a:t>Children</a:t>
            </a:r>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Children's’ views were sought through a child friendly questionnaire completed with staff and the SEND Governor led some small focus group sessions with a range of SEND children from across the school. Children’s views are also captured every time ASSESS-PLAN-DO-REVIEW cycles are reviewed.  Additionally, a yearly updated single-page Pupil Profiles were completed with staff at the beginning of the academic year </a:t>
            </a:r>
            <a:r>
              <a:rPr lang="en-GB" sz="1000">
                <a:solidFill>
                  <a:schemeClr val="dk1"/>
                </a:solidFill>
                <a:latin typeface="Calibri"/>
                <a:ea typeface="Calibri"/>
                <a:cs typeface="Calibri"/>
                <a:sym typeface="Calibri"/>
              </a:rPr>
              <a:t>and shared with parents.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Parents/carers</a:t>
            </a:r>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Parent/carer views are formally sought and recorded at termly ASSESS-PLAN-DO-REVIEW cycle meetings led by class teachers, and in the end of year SEND questionnaire.</a:t>
            </a:r>
            <a:endParaRPr/>
          </a:p>
          <a:p>
            <a:pPr indent="-107950" lvl="0" marL="171450" marR="0" rtl="0" algn="l">
              <a:spcBef>
                <a:spcPts val="0"/>
              </a:spcBef>
              <a:spcAft>
                <a:spcPts val="0"/>
              </a:spcAft>
              <a:buClr>
                <a:schemeClr val="dk1"/>
              </a:buClr>
              <a:buSzPts val="1000"/>
              <a:buFont typeface="Arial"/>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sp>
        <p:nvSpPr>
          <p:cNvPr id="274" name="Google Shape;274;p3"/>
          <p:cNvSpPr/>
          <p:nvPr/>
        </p:nvSpPr>
        <p:spPr>
          <a:xfrm>
            <a:off x="8234230" y="3358626"/>
            <a:ext cx="3983099" cy="3499374"/>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3"/>
          <p:cNvSpPr txBox="1"/>
          <p:nvPr/>
        </p:nvSpPr>
        <p:spPr>
          <a:xfrm>
            <a:off x="8534400" y="3808399"/>
            <a:ext cx="3505195" cy="21236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00">
                <a:solidFill>
                  <a:schemeClr val="dk1"/>
                </a:solidFill>
                <a:latin typeface="Calibri"/>
                <a:ea typeface="Calibri"/>
                <a:cs typeface="Calibri"/>
                <a:sym typeface="Calibri"/>
              </a:rPr>
              <a:t>What is a Special Educational Need?</a:t>
            </a:r>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rPr lang="en-GB" sz="1100">
                <a:solidFill>
                  <a:schemeClr val="dk1"/>
                </a:solidFill>
                <a:latin typeface="Calibri"/>
                <a:ea typeface="Calibri"/>
                <a:cs typeface="Calibri"/>
                <a:sym typeface="Calibri"/>
              </a:rPr>
              <a:t>The SEND Code of Practice defines a child or young person as having a special educational need if:</a:t>
            </a:r>
            <a:endParaRPr/>
          </a:p>
          <a:p>
            <a:pPr indent="0" lvl="0" marL="0" marR="0" rtl="0" algn="l">
              <a:spcBef>
                <a:spcPts val="0"/>
              </a:spcBef>
              <a:spcAft>
                <a:spcPts val="0"/>
              </a:spcAft>
              <a:buNone/>
            </a:pPr>
            <a:r>
              <a:rPr lang="en-GB" sz="1100">
                <a:solidFill>
                  <a:schemeClr val="dk1"/>
                </a:solidFill>
                <a:latin typeface="Calibri"/>
                <a:ea typeface="Calibri"/>
                <a:cs typeface="Calibri"/>
                <a:sym typeface="Calibri"/>
              </a:rPr>
              <a:t>They have a significantly greater difficulty in learning than the majority of others of a similar age</a:t>
            </a:r>
            <a:endParaRPr/>
          </a:p>
          <a:p>
            <a:pPr indent="0" lvl="0" marL="0" marR="0" rtl="0" algn="l">
              <a:spcBef>
                <a:spcPts val="0"/>
              </a:spcBef>
              <a:spcAft>
                <a:spcPts val="0"/>
              </a:spcAft>
              <a:buNone/>
            </a:pPr>
            <a:r>
              <a:rPr lang="en-GB" sz="1100">
                <a:solidFill>
                  <a:schemeClr val="dk1"/>
                </a:solidFill>
                <a:latin typeface="Calibri"/>
                <a:ea typeface="Calibri"/>
                <a:cs typeface="Calibri"/>
                <a:sym typeface="Calibri"/>
              </a:rPr>
              <a:t>They have a disability which prevents or hinders them from making use of the educational facilities of a kind generally provided for others of the same age in mainstream schools</a:t>
            </a:r>
            <a:endParaRPr/>
          </a:p>
          <a:p>
            <a:pPr indent="0" lvl="0" marL="0" marR="0" rtl="0" algn="l">
              <a:spcBef>
                <a:spcPts val="0"/>
              </a:spcBef>
              <a:spcAft>
                <a:spcPts val="0"/>
              </a:spcAft>
              <a:buNone/>
            </a:pPr>
            <a:r>
              <a:rPr lang="en-GB" sz="1100">
                <a:solidFill>
                  <a:schemeClr val="dk1"/>
                </a:solidFill>
                <a:latin typeface="Calibri"/>
                <a:ea typeface="Calibri"/>
                <a:cs typeface="Calibri"/>
                <a:sym typeface="Calibri"/>
              </a:rPr>
              <a:t>(Code of Practice 2015, Introduction xiv)</a:t>
            </a:r>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pic>
        <p:nvPicPr>
          <p:cNvPr id="276" name="Google Shape;276;p3"/>
          <p:cNvPicPr preferRelativeResize="0"/>
          <p:nvPr/>
        </p:nvPicPr>
        <p:blipFill>
          <a:blip r:embed="rId4">
            <a:alphaModFix/>
          </a:blip>
          <a:stretch>
            <a:fillRect/>
          </a:stretch>
        </p:blipFill>
        <p:spPr>
          <a:xfrm>
            <a:off x="294226" y="5715676"/>
            <a:ext cx="1040275" cy="917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
          <p:cNvSpPr/>
          <p:nvPr/>
        </p:nvSpPr>
        <p:spPr>
          <a:xfrm rot="-5400000">
            <a:off x="4742999" y="-4798946"/>
            <a:ext cx="2707340" cy="12226515"/>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2" name="Google Shape;282;p4"/>
          <p:cNvSpPr/>
          <p:nvPr/>
        </p:nvSpPr>
        <p:spPr>
          <a:xfrm>
            <a:off x="-13442"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3" name="Google Shape;283;p4"/>
          <p:cNvSpPr/>
          <p:nvPr/>
        </p:nvSpPr>
        <p:spPr>
          <a:xfrm>
            <a:off x="11881377"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4" name="Google Shape;284;p4"/>
          <p:cNvSpPr txBox="1"/>
          <p:nvPr/>
        </p:nvSpPr>
        <p:spPr>
          <a:xfrm>
            <a:off x="5786384" y="2174953"/>
            <a:ext cx="7411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The Whole School Approach for SEND at St Botolph’s C of E Primary</a:t>
            </a:r>
            <a:endParaRPr/>
          </a:p>
        </p:txBody>
      </p:sp>
      <p:sp>
        <p:nvSpPr>
          <p:cNvPr id="285" name="Google Shape;285;p4"/>
          <p:cNvSpPr txBox="1"/>
          <p:nvPr/>
        </p:nvSpPr>
        <p:spPr>
          <a:xfrm>
            <a:off x="240425" y="3072348"/>
            <a:ext cx="3497856"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accent1"/>
                </a:solidFill>
                <a:latin typeface="Calibri"/>
                <a:ea typeface="Calibri"/>
                <a:cs typeface="Calibri"/>
                <a:sym typeface="Calibri"/>
              </a:rPr>
              <a:t>Ordinarily available provision offered to every child at St Botolph’s</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At St Botolph’s we run a SEND first approach because what is good for SEND is good for every pupil.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High quality teaching, curriculum for all and additional interventions are the foundations of our provision management approach.  For example, our highly structured phonics programme allows us to pinpoint exactly what children have learned and what they need to learn next.  Interventions are taught by teachers who are trained to deliver the phonics programme.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Teachers routinely break learning down into small steps and scaffold learning where needed.  Vocabulary is explicitly identified and taught to the whole class. This allows all children to access learning within the class.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Teaching environments have communication friendly aspects to them such as pictures to illustrate behaviour expectations and working walls are built up over time to enable all children to recap prior learning that might be needed today.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sp>
        <p:nvSpPr>
          <p:cNvPr id="286" name="Google Shape;286;p4"/>
          <p:cNvSpPr txBox="1"/>
          <p:nvPr/>
        </p:nvSpPr>
        <p:spPr>
          <a:xfrm>
            <a:off x="4270061" y="3058293"/>
            <a:ext cx="3497856" cy="36317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chemeClr val="accent1"/>
                </a:solidFill>
                <a:latin typeface="Calibri"/>
                <a:ea typeface="Calibri"/>
                <a:cs typeface="Calibri"/>
                <a:sym typeface="Calibri"/>
              </a:rPr>
              <a:t>Teachers ensure that learning spaces have minimal distractions but include helpful prompts such as the visual timetable.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We regularly review and record what we offer EVERY child in our care (ordinarily available) and what we offer additionally (targeted and specialist). These discussions also serve to embed our high expectations among staff about quality first teaching and the application of scaffolded adjustments to teaching and learning.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Underpinning ALL our provision at St Botolph’s is the graduated response cycle of:  Assess, Plan, Do, Review.</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What do we offer additionally?</a:t>
            </a:r>
            <a:endParaRPr/>
          </a:p>
          <a:p>
            <a:pPr indent="0" lvl="0" marL="0" marR="0" rtl="0" algn="l">
              <a:spcBef>
                <a:spcPts val="0"/>
              </a:spcBef>
              <a:spcAft>
                <a:spcPts val="0"/>
              </a:spcAft>
              <a:buNone/>
            </a:pPr>
            <a:r>
              <a:t/>
            </a:r>
            <a:endParaRPr b="1"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In addition to scaffolded adjustments, provision may include short-term time bound interventions to overcome any barriers to or gaps in learning. This is also part of our ordinarily available provision and is recorded on a Class Provision Map.</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All additional provision is based on an agreed outcomes approach after consultation with the child and their parents.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pic>
        <p:nvPicPr>
          <p:cNvPr id="287" name="Google Shape;287;p4"/>
          <p:cNvPicPr preferRelativeResize="0"/>
          <p:nvPr/>
        </p:nvPicPr>
        <p:blipFill rotWithShape="1">
          <a:blip r:embed="rId3">
            <a:alphaModFix/>
          </a:blip>
          <a:srcRect b="0" l="0" r="0" t="0"/>
          <a:stretch/>
        </p:blipFill>
        <p:spPr>
          <a:xfrm>
            <a:off x="429993" y="204090"/>
            <a:ext cx="2338040" cy="2332076"/>
          </a:xfrm>
          <a:prstGeom prst="rect">
            <a:avLst/>
          </a:prstGeom>
          <a:noFill/>
          <a:ln>
            <a:noFill/>
          </a:ln>
        </p:spPr>
      </p:pic>
      <p:sp>
        <p:nvSpPr>
          <p:cNvPr id="288" name="Google Shape;288;p4"/>
          <p:cNvSpPr txBox="1"/>
          <p:nvPr/>
        </p:nvSpPr>
        <p:spPr>
          <a:xfrm>
            <a:off x="8299697" y="3072348"/>
            <a:ext cx="3497856" cy="34778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accent1"/>
                </a:solidFill>
                <a:latin typeface="Calibri"/>
                <a:ea typeface="Calibri"/>
                <a:cs typeface="Calibri"/>
                <a:sym typeface="Calibri"/>
              </a:rPr>
              <a:t>What are the main areas of SEND?</a:t>
            </a:r>
            <a:endParaRPr/>
          </a:p>
          <a:p>
            <a:pPr indent="0" lvl="0" marL="0" marR="0" rtl="0" algn="l">
              <a:spcBef>
                <a:spcPts val="0"/>
              </a:spcBef>
              <a:spcAft>
                <a:spcPts val="0"/>
              </a:spcAft>
              <a:buNone/>
            </a:pPr>
            <a:r>
              <a:t/>
            </a:r>
            <a:endParaRPr b="1"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Children and young people’s special education needs are generally thought of in the following 4 areas of need:</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Communication and Interaction</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Cognition and Learning</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Social, Emotional and mental Health</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Sensory and/or Physical</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Targeted Provision</a:t>
            </a:r>
            <a:endParaRPr/>
          </a:p>
          <a:p>
            <a:pPr indent="-107950" lvl="0" marL="171450" marR="0" rtl="0" algn="l">
              <a:spcBef>
                <a:spcPts val="0"/>
              </a:spcBef>
              <a:spcAft>
                <a:spcPts val="0"/>
              </a:spcAft>
              <a:buClr>
                <a:schemeClr val="dk1"/>
              </a:buClr>
              <a:buSzPts val="1000"/>
              <a:buFont typeface="Arial"/>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A child identified as having SEND will have provision made for them that is</a:t>
            </a:r>
            <a:r>
              <a:rPr lang="en-GB" sz="1000">
                <a:solidFill>
                  <a:schemeClr val="dk1"/>
                </a:solidFill>
                <a:latin typeface="Calibri"/>
                <a:ea typeface="Calibri"/>
                <a:cs typeface="Calibri"/>
                <a:sym typeface="Calibri"/>
              </a:rPr>
              <a:t> different from and additional to </a:t>
            </a:r>
            <a:r>
              <a:rPr lang="en-GB" sz="1000">
                <a:solidFill>
                  <a:schemeClr val="accent1"/>
                </a:solidFill>
                <a:latin typeface="Calibri"/>
                <a:ea typeface="Calibri"/>
                <a:cs typeface="Calibri"/>
                <a:sym typeface="Calibri"/>
              </a:rPr>
              <a:t>that of their peers. This is our targeted provision and is when children will be added to the SEND register.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With targeted support a child is at School Support. Specialist support is for the children with the most complex needs for whom an Education, Health and Care plan has been requested and agreed</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sp>
        <p:nvSpPr>
          <p:cNvPr id="289" name="Google Shape;289;p4"/>
          <p:cNvSpPr/>
          <p:nvPr/>
        </p:nvSpPr>
        <p:spPr>
          <a:xfrm>
            <a:off x="3610461" y="356128"/>
            <a:ext cx="8314912" cy="880795"/>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0" name="Google Shape;290;p4"/>
          <p:cNvSpPr txBox="1"/>
          <p:nvPr/>
        </p:nvSpPr>
        <p:spPr>
          <a:xfrm>
            <a:off x="3720053" y="422315"/>
            <a:ext cx="8205319"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800">
                <a:solidFill>
                  <a:schemeClr val="lt1"/>
                </a:solidFill>
                <a:latin typeface="Calibri"/>
                <a:ea typeface="Calibri"/>
                <a:cs typeface="Calibri"/>
                <a:sym typeface="Calibri"/>
              </a:rPr>
              <a:t>“Staff quickly identify when pupils misunderstand or have forgotten what has been taught. When this happens, staff provide effective support that ensures pupils do not fall behind.”</a:t>
            </a:r>
            <a:endParaRPr/>
          </a:p>
          <a:p>
            <a:pPr indent="0" lvl="0" marL="0" marR="0" rtl="0" algn="r">
              <a:spcBef>
                <a:spcPts val="0"/>
              </a:spcBef>
              <a:spcAft>
                <a:spcPts val="0"/>
              </a:spcAft>
              <a:buNone/>
            </a:pPr>
            <a:r>
              <a:rPr lang="en-GB" sz="1800">
                <a:solidFill>
                  <a:schemeClr val="lt1"/>
                </a:solidFill>
                <a:latin typeface="Calibri"/>
                <a:ea typeface="Calibri"/>
                <a:cs typeface="Calibri"/>
                <a:sym typeface="Calibri"/>
              </a:rPr>
              <a:t>Ofsted 2023</a:t>
            </a:r>
            <a:endParaRPr/>
          </a:p>
        </p:txBody>
      </p:sp>
      <p:sp>
        <p:nvSpPr>
          <p:cNvPr id="291" name="Google Shape;291;p4"/>
          <p:cNvSpPr txBox="1"/>
          <p:nvPr/>
        </p:nvSpPr>
        <p:spPr>
          <a:xfrm>
            <a:off x="8347661" y="6448009"/>
            <a:ext cx="3533716"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u="sng">
                <a:solidFill>
                  <a:schemeClr val="dk1"/>
                </a:solidFill>
                <a:latin typeface="Calibri"/>
                <a:ea typeface="Calibri"/>
                <a:cs typeface="Calibri"/>
                <a:sym typeface="Calibri"/>
                <a:hlinkClick r:id="rId4">
                  <a:extLst>
                    <a:ext uri="{A12FA001-AC4F-418D-AE19-62706E023703}">
                      <ahyp:hlinkClr val="tx"/>
                    </a:ext>
                  </a:extLst>
                </a:hlinkClick>
              </a:rPr>
              <a:t>To read our accessibility plan please click here</a:t>
            </a:r>
            <a:endParaRPr b="1" sz="10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
          <p:cNvSpPr/>
          <p:nvPr/>
        </p:nvSpPr>
        <p:spPr>
          <a:xfrm rot="-5400000">
            <a:off x="4380140" y="-4557850"/>
            <a:ext cx="3397205" cy="12226515"/>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7" name="Google Shape;297;p5"/>
          <p:cNvSpPr/>
          <p:nvPr/>
        </p:nvSpPr>
        <p:spPr>
          <a:xfrm>
            <a:off x="-13442"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8" name="Google Shape;298;p5"/>
          <p:cNvSpPr txBox="1"/>
          <p:nvPr/>
        </p:nvSpPr>
        <p:spPr>
          <a:xfrm>
            <a:off x="6684277" y="198196"/>
            <a:ext cx="838199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SEND Learners at St Botolph’s C of E Primary School</a:t>
            </a:r>
            <a:endParaRPr/>
          </a:p>
        </p:txBody>
      </p:sp>
      <p:pic>
        <p:nvPicPr>
          <p:cNvPr id="299" name="Google Shape;299;p5"/>
          <p:cNvPicPr preferRelativeResize="0"/>
          <p:nvPr/>
        </p:nvPicPr>
        <p:blipFill rotWithShape="1">
          <a:blip r:embed="rId3">
            <a:alphaModFix/>
          </a:blip>
          <a:srcRect b="0" l="0" r="0" t="0"/>
          <a:stretch/>
        </p:blipFill>
        <p:spPr>
          <a:xfrm>
            <a:off x="10297824" y="604906"/>
            <a:ext cx="1413935" cy="1410328"/>
          </a:xfrm>
          <a:prstGeom prst="rect">
            <a:avLst/>
          </a:prstGeom>
          <a:noFill/>
          <a:ln>
            <a:noFill/>
          </a:ln>
        </p:spPr>
      </p:pic>
      <p:sp>
        <p:nvSpPr>
          <p:cNvPr id="300" name="Google Shape;300;p5"/>
          <p:cNvSpPr/>
          <p:nvPr/>
        </p:nvSpPr>
        <p:spPr>
          <a:xfrm>
            <a:off x="1476713" y="263203"/>
            <a:ext cx="3697294" cy="2856262"/>
          </a:xfrm>
          <a:prstGeom prst="ellipse">
            <a:avLst/>
          </a:prstGeom>
          <a:solidFill>
            <a:srgbClr val="377AFF"/>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Autism</a:t>
            </a:r>
            <a:endParaRPr/>
          </a:p>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Attention Deficit Hyperactivity Disorder</a:t>
            </a:r>
            <a:endParaRPr/>
          </a:p>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Identified sensory needs</a:t>
            </a:r>
            <a:endParaRPr/>
          </a:p>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Fine and gross motor difficulties</a:t>
            </a:r>
            <a:endParaRPr/>
          </a:p>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Speech, language and communication needs</a:t>
            </a:r>
            <a:endParaRPr/>
          </a:p>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Diagnosed with dyslexia or exhibiting strong traits of dyslexia</a:t>
            </a:r>
            <a:endParaRPr/>
          </a:p>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Specific writing difficulties</a:t>
            </a:r>
            <a:endParaRPr/>
          </a:p>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Attachment disorder</a:t>
            </a:r>
            <a:endParaRPr/>
          </a:p>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Social, Emotional and Mental health difficulties</a:t>
            </a:r>
            <a:endParaRPr/>
          </a:p>
          <a:p>
            <a:pPr indent="0" lvl="0" marL="0" marR="0" rtl="0" algn="ctr">
              <a:lnSpc>
                <a:spcPct val="150000"/>
              </a:lnSpc>
              <a:spcBef>
                <a:spcPts val="0"/>
              </a:spcBef>
              <a:spcAft>
                <a:spcPts val="0"/>
              </a:spcAft>
              <a:buNone/>
            </a:pPr>
            <a:r>
              <a:rPr lang="en-GB" sz="1000">
                <a:solidFill>
                  <a:schemeClr val="lt1"/>
                </a:solidFill>
                <a:latin typeface="Calibri"/>
                <a:ea typeface="Calibri"/>
                <a:cs typeface="Calibri"/>
                <a:sym typeface="Calibri"/>
              </a:rPr>
              <a:t>Hearing impairment</a:t>
            </a:r>
            <a:endParaRPr/>
          </a:p>
        </p:txBody>
      </p:sp>
      <p:sp>
        <p:nvSpPr>
          <p:cNvPr id="301" name="Google Shape;301;p5"/>
          <p:cNvSpPr/>
          <p:nvPr/>
        </p:nvSpPr>
        <p:spPr>
          <a:xfrm>
            <a:off x="1790882" y="4885471"/>
            <a:ext cx="1752300" cy="1653600"/>
          </a:xfrm>
          <a:prstGeom prst="ellipse">
            <a:avLst/>
          </a:prstGeom>
          <a:solidFill>
            <a:schemeClr val="accent2"/>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6600">
                <a:solidFill>
                  <a:schemeClr val="lt1"/>
                </a:solidFill>
                <a:latin typeface="Calibri"/>
                <a:ea typeface="Calibri"/>
                <a:cs typeface="Calibri"/>
                <a:sym typeface="Calibri"/>
              </a:rPr>
              <a:t>12</a:t>
            </a:r>
            <a:endParaRPr/>
          </a:p>
        </p:txBody>
      </p:sp>
      <p:sp>
        <p:nvSpPr>
          <p:cNvPr id="302" name="Google Shape;302;p5"/>
          <p:cNvSpPr/>
          <p:nvPr/>
        </p:nvSpPr>
        <p:spPr>
          <a:xfrm>
            <a:off x="216319" y="1481657"/>
            <a:ext cx="1753440" cy="1539688"/>
          </a:xfrm>
          <a:prstGeom prst="ellipse">
            <a:avLst/>
          </a:prstGeom>
          <a:solidFill>
            <a:srgbClr val="FFC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None/>
            </a:pPr>
            <a:r>
              <a:rPr b="1" lang="en-GB" sz="1200">
                <a:solidFill>
                  <a:schemeClr val="dk1"/>
                </a:solidFill>
                <a:latin typeface="Calibri"/>
                <a:ea typeface="Calibri"/>
                <a:cs typeface="Calibri"/>
                <a:sym typeface="Calibri"/>
              </a:rPr>
              <a:t>Current areas of need for learners with SEND at our school</a:t>
            </a:r>
            <a:endParaRPr sz="1100">
              <a:solidFill>
                <a:schemeClr val="dk1"/>
              </a:solidFill>
              <a:latin typeface="Arial"/>
              <a:ea typeface="Arial"/>
              <a:cs typeface="Arial"/>
              <a:sym typeface="Arial"/>
            </a:endParaRPr>
          </a:p>
        </p:txBody>
      </p:sp>
      <p:sp>
        <p:nvSpPr>
          <p:cNvPr id="303" name="Google Shape;303;p5"/>
          <p:cNvSpPr/>
          <p:nvPr/>
        </p:nvSpPr>
        <p:spPr>
          <a:xfrm>
            <a:off x="3174983" y="5367805"/>
            <a:ext cx="1559400" cy="1353600"/>
          </a:xfrm>
          <a:prstGeom prst="ellipse">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1200">
                <a:solidFill>
                  <a:schemeClr val="lt1"/>
                </a:solidFill>
                <a:latin typeface="Calibri"/>
                <a:ea typeface="Calibri"/>
                <a:cs typeface="Calibri"/>
                <a:sym typeface="Calibri"/>
              </a:rPr>
              <a:t>Number of children with EHCPs</a:t>
            </a:r>
            <a:endParaRPr b="1" sz="1200">
              <a:solidFill>
                <a:schemeClr val="lt1"/>
              </a:solidFill>
              <a:latin typeface="Calibri"/>
              <a:ea typeface="Calibri"/>
              <a:cs typeface="Calibri"/>
              <a:sym typeface="Calibri"/>
            </a:endParaRPr>
          </a:p>
          <a:p>
            <a:pPr indent="0" lvl="0" marL="0" marR="0" rtl="0" algn="ctr">
              <a:spcBef>
                <a:spcPts val="0"/>
              </a:spcBef>
              <a:spcAft>
                <a:spcPts val="0"/>
              </a:spcAft>
              <a:buNone/>
            </a:pPr>
            <a:r>
              <a:rPr b="1" lang="en-GB" sz="1200">
                <a:solidFill>
                  <a:schemeClr val="lt1"/>
                </a:solidFill>
                <a:latin typeface="Calibri"/>
                <a:ea typeface="Calibri"/>
                <a:cs typeface="Calibri"/>
                <a:sym typeface="Calibri"/>
              </a:rPr>
              <a:t>3.7%</a:t>
            </a:r>
            <a:endParaRPr b="1" sz="1200">
              <a:solidFill>
                <a:schemeClr val="lt1"/>
              </a:solidFill>
              <a:latin typeface="Calibri"/>
              <a:ea typeface="Calibri"/>
              <a:cs typeface="Calibri"/>
              <a:sym typeface="Calibri"/>
            </a:endParaRPr>
          </a:p>
        </p:txBody>
      </p:sp>
      <p:sp>
        <p:nvSpPr>
          <p:cNvPr id="304" name="Google Shape;304;p5"/>
          <p:cNvSpPr/>
          <p:nvPr/>
        </p:nvSpPr>
        <p:spPr>
          <a:xfrm>
            <a:off x="142920" y="3538458"/>
            <a:ext cx="1187578" cy="1121495"/>
          </a:xfrm>
          <a:prstGeom prst="ellipse">
            <a:avLst/>
          </a:prstGeom>
          <a:solidFill>
            <a:srgbClr val="377AFF"/>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chemeClr val="lt1"/>
                </a:solidFill>
                <a:latin typeface="Calibri"/>
                <a:ea typeface="Calibri"/>
                <a:cs typeface="Calibri"/>
                <a:sym typeface="Calibri"/>
              </a:rPr>
              <a:t>Reception  </a:t>
            </a:r>
            <a:endParaRPr/>
          </a:p>
          <a:p>
            <a:pPr indent="0" lvl="0" marL="0" marR="0" rtl="0" algn="ctr">
              <a:spcBef>
                <a:spcPts val="0"/>
              </a:spcBef>
              <a:spcAft>
                <a:spcPts val="0"/>
              </a:spcAft>
              <a:buNone/>
            </a:pPr>
            <a:r>
              <a:rPr lang="en-GB" sz="1200">
                <a:solidFill>
                  <a:schemeClr val="lt1"/>
                </a:solidFill>
                <a:latin typeface="Calibri"/>
                <a:ea typeface="Calibri"/>
                <a:cs typeface="Calibri"/>
                <a:sym typeface="Calibri"/>
              </a:rPr>
              <a:t>3</a:t>
            </a:r>
            <a:endParaRPr/>
          </a:p>
        </p:txBody>
      </p:sp>
      <p:sp>
        <p:nvSpPr>
          <p:cNvPr id="305" name="Google Shape;305;p5"/>
          <p:cNvSpPr/>
          <p:nvPr/>
        </p:nvSpPr>
        <p:spPr>
          <a:xfrm>
            <a:off x="1093039" y="3508991"/>
            <a:ext cx="1187578" cy="1121495"/>
          </a:xfrm>
          <a:prstGeom prst="ellipse">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chemeClr val="lt1"/>
                </a:solidFill>
                <a:latin typeface="Calibri"/>
                <a:ea typeface="Calibri"/>
                <a:cs typeface="Calibri"/>
                <a:sym typeface="Calibri"/>
              </a:rPr>
              <a:t>Year 1</a:t>
            </a:r>
            <a:endParaRPr/>
          </a:p>
          <a:p>
            <a:pPr indent="0" lvl="0" marL="0" marR="0" rtl="0" algn="ctr">
              <a:spcBef>
                <a:spcPts val="0"/>
              </a:spcBef>
              <a:spcAft>
                <a:spcPts val="0"/>
              </a:spcAft>
              <a:buNone/>
            </a:pPr>
            <a:r>
              <a:rPr lang="en-GB" sz="1200">
                <a:solidFill>
                  <a:schemeClr val="lt1"/>
                </a:solidFill>
                <a:latin typeface="Calibri"/>
                <a:ea typeface="Calibri"/>
                <a:cs typeface="Calibri"/>
                <a:sym typeface="Calibri"/>
              </a:rPr>
              <a:t>5</a:t>
            </a:r>
            <a:endParaRPr/>
          </a:p>
        </p:txBody>
      </p:sp>
      <p:sp>
        <p:nvSpPr>
          <p:cNvPr id="306" name="Google Shape;306;p5"/>
          <p:cNvSpPr/>
          <p:nvPr/>
        </p:nvSpPr>
        <p:spPr>
          <a:xfrm>
            <a:off x="1946438" y="3522471"/>
            <a:ext cx="1187578" cy="1121495"/>
          </a:xfrm>
          <a:prstGeom prst="ellipse">
            <a:avLst/>
          </a:prstGeom>
          <a:solidFill>
            <a:schemeClr val="accent4"/>
          </a:solidFill>
          <a:ln cap="flat" cmpd="sng" w="12700">
            <a:solidFill>
              <a:srgbClr val="6C395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chemeClr val="lt1"/>
                </a:solidFill>
                <a:latin typeface="Calibri"/>
                <a:ea typeface="Calibri"/>
                <a:cs typeface="Calibri"/>
                <a:sym typeface="Calibri"/>
              </a:rPr>
              <a:t>Year 2</a:t>
            </a:r>
            <a:endParaRPr/>
          </a:p>
          <a:p>
            <a:pPr indent="0" lvl="0" marL="0" marR="0" rtl="0" algn="ctr">
              <a:spcBef>
                <a:spcPts val="0"/>
              </a:spcBef>
              <a:spcAft>
                <a:spcPts val="0"/>
              </a:spcAft>
              <a:buNone/>
            </a:pPr>
            <a:r>
              <a:rPr lang="en-GB" sz="1200">
                <a:solidFill>
                  <a:schemeClr val="lt1"/>
                </a:solidFill>
                <a:latin typeface="Calibri"/>
                <a:ea typeface="Calibri"/>
                <a:cs typeface="Calibri"/>
                <a:sym typeface="Calibri"/>
              </a:rPr>
              <a:t>6</a:t>
            </a:r>
            <a:endParaRPr/>
          </a:p>
        </p:txBody>
      </p:sp>
      <p:sp>
        <p:nvSpPr>
          <p:cNvPr id="307" name="Google Shape;307;p5"/>
          <p:cNvSpPr/>
          <p:nvPr/>
        </p:nvSpPr>
        <p:spPr>
          <a:xfrm>
            <a:off x="2848464" y="3508992"/>
            <a:ext cx="1187578" cy="1121495"/>
          </a:xfrm>
          <a:prstGeom prst="ellipse">
            <a:avLst/>
          </a:prstGeom>
          <a:solidFill>
            <a:srgbClr val="038181"/>
          </a:solidFill>
          <a:ln cap="flat" cmpd="sng" w="12700">
            <a:solidFill>
              <a:srgbClr val="00602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chemeClr val="lt1"/>
                </a:solidFill>
                <a:latin typeface="Calibri"/>
                <a:ea typeface="Calibri"/>
                <a:cs typeface="Calibri"/>
                <a:sym typeface="Calibri"/>
              </a:rPr>
              <a:t>Year 3</a:t>
            </a:r>
            <a:endParaRPr/>
          </a:p>
          <a:p>
            <a:pPr indent="0" lvl="0" marL="0" marR="0" rtl="0" algn="ctr">
              <a:spcBef>
                <a:spcPts val="0"/>
              </a:spcBef>
              <a:spcAft>
                <a:spcPts val="0"/>
              </a:spcAft>
              <a:buNone/>
            </a:pPr>
            <a:r>
              <a:rPr lang="en-GB" sz="1200">
                <a:solidFill>
                  <a:schemeClr val="lt1"/>
                </a:solidFill>
                <a:latin typeface="Calibri"/>
                <a:ea typeface="Calibri"/>
                <a:cs typeface="Calibri"/>
                <a:sym typeface="Calibri"/>
              </a:rPr>
              <a:t>4</a:t>
            </a:r>
            <a:endParaRPr/>
          </a:p>
        </p:txBody>
      </p:sp>
      <p:sp>
        <p:nvSpPr>
          <p:cNvPr id="308" name="Google Shape;308;p5"/>
          <p:cNvSpPr/>
          <p:nvPr/>
        </p:nvSpPr>
        <p:spPr>
          <a:xfrm>
            <a:off x="3728946" y="3508992"/>
            <a:ext cx="1187578" cy="1121495"/>
          </a:xfrm>
          <a:prstGeom prst="ellipse">
            <a:avLst/>
          </a:prstGeom>
          <a:solidFill>
            <a:srgbClr val="377AFF"/>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chemeClr val="lt1"/>
                </a:solidFill>
                <a:latin typeface="Calibri"/>
                <a:ea typeface="Calibri"/>
                <a:cs typeface="Calibri"/>
                <a:sym typeface="Calibri"/>
              </a:rPr>
              <a:t>Year 4</a:t>
            </a:r>
            <a:endParaRPr/>
          </a:p>
          <a:p>
            <a:pPr indent="0" lvl="0" marL="0" marR="0" rtl="0" algn="ctr">
              <a:spcBef>
                <a:spcPts val="0"/>
              </a:spcBef>
              <a:spcAft>
                <a:spcPts val="0"/>
              </a:spcAft>
              <a:buNone/>
            </a:pPr>
            <a:r>
              <a:rPr lang="en-GB" sz="1200">
                <a:solidFill>
                  <a:schemeClr val="lt1"/>
                </a:solidFill>
                <a:latin typeface="Calibri"/>
                <a:ea typeface="Calibri"/>
                <a:cs typeface="Calibri"/>
                <a:sym typeface="Calibri"/>
              </a:rPr>
              <a:t>5</a:t>
            </a:r>
            <a:endParaRPr/>
          </a:p>
        </p:txBody>
      </p:sp>
      <p:sp>
        <p:nvSpPr>
          <p:cNvPr id="309" name="Google Shape;309;p5"/>
          <p:cNvSpPr/>
          <p:nvPr/>
        </p:nvSpPr>
        <p:spPr>
          <a:xfrm>
            <a:off x="4580218" y="3512567"/>
            <a:ext cx="1187578" cy="1121495"/>
          </a:xfrm>
          <a:prstGeom prst="ellipse">
            <a:avLst/>
          </a:prstGeom>
          <a:solidFill>
            <a:srgbClr val="095BFF"/>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chemeClr val="lt1"/>
                </a:solidFill>
                <a:latin typeface="Calibri"/>
                <a:ea typeface="Calibri"/>
                <a:cs typeface="Calibri"/>
                <a:sym typeface="Calibri"/>
              </a:rPr>
              <a:t>Year 5</a:t>
            </a:r>
            <a:endParaRPr/>
          </a:p>
          <a:p>
            <a:pPr indent="0" lvl="0" marL="0" marR="0" rtl="0" algn="ctr">
              <a:spcBef>
                <a:spcPts val="0"/>
              </a:spcBef>
              <a:spcAft>
                <a:spcPts val="0"/>
              </a:spcAft>
              <a:buNone/>
            </a:pPr>
            <a:r>
              <a:rPr lang="en-GB" sz="1200">
                <a:solidFill>
                  <a:schemeClr val="lt1"/>
                </a:solidFill>
                <a:latin typeface="Calibri"/>
                <a:ea typeface="Calibri"/>
                <a:cs typeface="Calibri"/>
                <a:sym typeface="Calibri"/>
              </a:rPr>
              <a:t>10</a:t>
            </a:r>
            <a:endParaRPr/>
          </a:p>
        </p:txBody>
      </p:sp>
      <p:sp>
        <p:nvSpPr>
          <p:cNvPr id="310" name="Google Shape;310;p5"/>
          <p:cNvSpPr/>
          <p:nvPr/>
        </p:nvSpPr>
        <p:spPr>
          <a:xfrm>
            <a:off x="5431490" y="3483137"/>
            <a:ext cx="1187578" cy="1121495"/>
          </a:xfrm>
          <a:prstGeom prst="ellipse">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chemeClr val="lt1"/>
                </a:solidFill>
                <a:latin typeface="Calibri"/>
                <a:ea typeface="Calibri"/>
                <a:cs typeface="Calibri"/>
                <a:sym typeface="Calibri"/>
              </a:rPr>
              <a:t>Year 6</a:t>
            </a:r>
            <a:endParaRPr/>
          </a:p>
          <a:p>
            <a:pPr indent="0" lvl="0" marL="0" marR="0" rtl="0" algn="ctr">
              <a:spcBef>
                <a:spcPts val="0"/>
              </a:spcBef>
              <a:spcAft>
                <a:spcPts val="0"/>
              </a:spcAft>
              <a:buNone/>
            </a:pPr>
            <a:r>
              <a:rPr lang="en-GB" sz="1200">
                <a:solidFill>
                  <a:schemeClr val="lt1"/>
                </a:solidFill>
                <a:latin typeface="Calibri"/>
                <a:ea typeface="Calibri"/>
                <a:cs typeface="Calibri"/>
                <a:sym typeface="Calibri"/>
              </a:rPr>
              <a:t>9</a:t>
            </a:r>
            <a:endParaRPr/>
          </a:p>
        </p:txBody>
      </p:sp>
      <p:sp>
        <p:nvSpPr>
          <p:cNvPr id="311" name="Google Shape;311;p5"/>
          <p:cNvSpPr/>
          <p:nvPr/>
        </p:nvSpPr>
        <p:spPr>
          <a:xfrm>
            <a:off x="6800939" y="3295067"/>
            <a:ext cx="167507" cy="672481"/>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2" name="Google Shape;312;p5"/>
          <p:cNvSpPr/>
          <p:nvPr/>
        </p:nvSpPr>
        <p:spPr>
          <a:xfrm>
            <a:off x="6803560" y="4085590"/>
            <a:ext cx="167507" cy="672481"/>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Google Shape;313;p5"/>
          <p:cNvSpPr/>
          <p:nvPr/>
        </p:nvSpPr>
        <p:spPr>
          <a:xfrm>
            <a:off x="6804715" y="4829987"/>
            <a:ext cx="167507" cy="672481"/>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Google Shape;314;p5"/>
          <p:cNvSpPr/>
          <p:nvPr/>
        </p:nvSpPr>
        <p:spPr>
          <a:xfrm>
            <a:off x="6812293" y="5579645"/>
            <a:ext cx="167507" cy="672481"/>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5" name="Google Shape;315;p5"/>
          <p:cNvSpPr/>
          <p:nvPr/>
        </p:nvSpPr>
        <p:spPr>
          <a:xfrm>
            <a:off x="6819410" y="6324042"/>
            <a:ext cx="167507" cy="672481"/>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6" name="Google Shape;316;p5"/>
          <p:cNvSpPr txBox="1"/>
          <p:nvPr/>
        </p:nvSpPr>
        <p:spPr>
          <a:xfrm>
            <a:off x="7015370" y="3169428"/>
            <a:ext cx="5243262" cy="3688572"/>
          </a:xfrm>
          <a:prstGeom prst="rect">
            <a:avLst/>
          </a:prstGeom>
          <a:solidFill>
            <a:srgbClr val="00194C">
              <a:alpha val="12157"/>
            </a:srgbClr>
          </a:solidFill>
          <a:ln>
            <a:noFill/>
          </a:ln>
        </p:spPr>
        <p:txBody>
          <a:bodyPr anchorCtr="0" anchor="t" bIns="45700" lIns="91425" spcFirstLastPara="1" rIns="91425" wrap="square" tIns="45700">
            <a:noAutofit/>
          </a:bodyPr>
          <a:lstStyle/>
          <a:p>
            <a:pPr indent="-228600" lvl="0" marL="457200" marR="0" rtl="0" algn="l">
              <a:lnSpc>
                <a:spcPct val="115000"/>
              </a:lnSpc>
              <a:spcBef>
                <a:spcPts val="0"/>
              </a:spcBef>
              <a:spcAft>
                <a:spcPts val="0"/>
              </a:spcAft>
              <a:buNone/>
            </a:pPr>
            <a:r>
              <a:t/>
            </a:r>
            <a:endParaRPr sz="1200">
              <a:solidFill>
                <a:schemeClr val="accent1"/>
              </a:solidFill>
              <a:latin typeface="Calibri"/>
              <a:ea typeface="Calibri"/>
              <a:cs typeface="Calibri"/>
              <a:sym typeface="Calibri"/>
            </a:endParaRPr>
          </a:p>
          <a:p>
            <a:pPr indent="-228600" lvl="0" marL="457200" marR="0" rtl="0" algn="l">
              <a:lnSpc>
                <a:spcPct val="115000"/>
              </a:lnSpc>
              <a:spcBef>
                <a:spcPts val="0"/>
              </a:spcBef>
              <a:spcAft>
                <a:spcPts val="0"/>
              </a:spcAft>
              <a:buNone/>
            </a:pPr>
            <a:r>
              <a:rPr b="1" lang="en-GB" sz="1200">
                <a:solidFill>
                  <a:schemeClr val="accent1"/>
                </a:solidFill>
                <a:latin typeface="Calibri"/>
                <a:ea typeface="Calibri"/>
                <a:cs typeface="Calibri"/>
                <a:sym typeface="Calibri"/>
              </a:rPr>
              <a:t>Access to the learning</a:t>
            </a:r>
            <a:endParaRPr/>
          </a:p>
          <a:p>
            <a:pPr indent="-228600" lvl="0" marL="457200" marR="0" rtl="0" algn="l">
              <a:lnSpc>
                <a:spcPct val="115000"/>
              </a:lnSpc>
              <a:spcBef>
                <a:spcPts val="0"/>
              </a:spcBef>
              <a:spcAft>
                <a:spcPts val="0"/>
              </a:spcAft>
              <a:buNone/>
            </a:pPr>
            <a:r>
              <a:t/>
            </a:r>
            <a:endParaRPr sz="1200">
              <a:solidFill>
                <a:schemeClr val="accent1"/>
              </a:solidFill>
              <a:latin typeface="Calibri"/>
              <a:ea typeface="Calibri"/>
              <a:cs typeface="Calibri"/>
              <a:sym typeface="Calibri"/>
            </a:endParaRPr>
          </a:p>
          <a:p>
            <a:pPr indent="-228600" lvl="0" marL="457200" marR="0" rtl="0" algn="l">
              <a:lnSpc>
                <a:spcPct val="115000"/>
              </a:lnSpc>
              <a:spcBef>
                <a:spcPts val="0"/>
              </a:spcBef>
              <a:spcAft>
                <a:spcPts val="0"/>
              </a:spcAft>
              <a:buNone/>
            </a:pPr>
            <a:r>
              <a:rPr lang="en-GB" sz="1100">
                <a:solidFill>
                  <a:schemeClr val="accent1"/>
                </a:solidFill>
                <a:latin typeface="Calibri"/>
                <a:ea typeface="Calibri"/>
                <a:cs typeface="Calibri"/>
                <a:sym typeface="Calibri"/>
              </a:rPr>
              <a:t>Teachers use scaffolds and adaptation to ensure that their classrooms and the curriculum are inclusive.  These may include:</a:t>
            </a:r>
            <a:endParaRPr/>
          </a:p>
          <a:p>
            <a:pPr indent="-228600" lvl="0" marL="457200" marR="0" rtl="0" algn="l">
              <a:lnSpc>
                <a:spcPct val="115000"/>
              </a:lnSpc>
              <a:spcBef>
                <a:spcPts val="0"/>
              </a:spcBef>
              <a:spcAft>
                <a:spcPts val="0"/>
              </a:spcAft>
              <a:buNone/>
            </a:pPr>
            <a:r>
              <a:t/>
            </a:r>
            <a:endParaRPr sz="1100">
              <a:solidFill>
                <a:schemeClr val="accent1"/>
              </a:solidFill>
              <a:latin typeface="Calibri"/>
              <a:ea typeface="Calibri"/>
              <a:cs typeface="Calibri"/>
              <a:sym typeface="Calibri"/>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Individual workstations</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Displaying signs and personal timetables</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Using prompt cards</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Use of technology to aid learning e.g. interventions, apps</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Different ways of recording work including using technology</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Instructions as a checklist or in visual form</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Use of a larger font and icons for worksheets</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Writing aids: sloping boards, pencil grips</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Sensory aids, including fiddle toys and sensory cushions</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Adaptations</a:t>
            </a:r>
            <a:r>
              <a:rPr lang="en-GB" sz="1100">
                <a:solidFill>
                  <a:schemeClr val="accent1"/>
                </a:solidFill>
                <a:latin typeface="Calibri"/>
                <a:ea typeface="Calibri"/>
                <a:cs typeface="Calibri"/>
                <a:sym typeface="Calibri"/>
              </a:rPr>
              <a:t> for hearing and visual impairments</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Easy access into and around school for any physical disabilities</a:t>
            </a:r>
            <a:endParaRPr/>
          </a:p>
          <a:p>
            <a:pPr indent="-228600" lvl="0" marL="457200" marR="0" rtl="0" algn="l">
              <a:lnSpc>
                <a:spcPct val="115000"/>
              </a:lnSpc>
              <a:spcBef>
                <a:spcPts val="0"/>
              </a:spcBef>
              <a:spcAft>
                <a:spcPts val="0"/>
              </a:spcAft>
              <a:buClr>
                <a:schemeClr val="accent1"/>
              </a:buClr>
              <a:buSzPts val="1100"/>
              <a:buFont typeface="Arial"/>
              <a:buChar char="•"/>
            </a:pPr>
            <a:r>
              <a:rPr lang="en-GB" sz="1100">
                <a:solidFill>
                  <a:schemeClr val="accent1"/>
                </a:solidFill>
                <a:latin typeface="Calibri"/>
                <a:ea typeface="Calibri"/>
                <a:cs typeface="Calibri"/>
                <a:sym typeface="Calibri"/>
              </a:rPr>
              <a:t>‘Wobble and sit’ cushions and wobble stools</a:t>
            </a:r>
            <a:endParaRPr sz="1100">
              <a:solidFill>
                <a:schemeClr val="accent1"/>
              </a:solidFill>
              <a:latin typeface="Calibri"/>
              <a:ea typeface="Calibri"/>
              <a:cs typeface="Calibri"/>
              <a:sym typeface="Calibri"/>
            </a:endParaRPr>
          </a:p>
          <a:p>
            <a:pPr indent="0" lvl="0" marL="0" marR="0" rtl="0" algn="l">
              <a:lnSpc>
                <a:spcPct val="115000"/>
              </a:lnSpc>
              <a:spcBef>
                <a:spcPts val="0"/>
              </a:spcBef>
              <a:spcAft>
                <a:spcPts val="0"/>
              </a:spcAft>
              <a:buNone/>
            </a:pPr>
            <a:r>
              <a:rPr lang="en-GB" sz="1200">
                <a:solidFill>
                  <a:schemeClr val="accent1"/>
                </a:solidFill>
                <a:latin typeface="Calibri"/>
                <a:ea typeface="Calibri"/>
                <a:cs typeface="Calibri"/>
                <a:sym typeface="Calibri"/>
              </a:rPr>
              <a:t> </a:t>
            </a:r>
            <a:endParaRPr sz="1100">
              <a:solidFill>
                <a:schemeClr val="accent1"/>
              </a:solidFill>
              <a:latin typeface="Arial"/>
              <a:ea typeface="Arial"/>
              <a:cs typeface="Arial"/>
              <a:sym typeface="Arial"/>
            </a:endParaRPr>
          </a:p>
        </p:txBody>
      </p:sp>
      <p:pic>
        <p:nvPicPr>
          <p:cNvPr id="317" name="Google Shape;317;p5"/>
          <p:cNvPicPr preferRelativeResize="0"/>
          <p:nvPr/>
        </p:nvPicPr>
        <p:blipFill>
          <a:blip r:embed="rId4">
            <a:alphaModFix/>
          </a:blip>
          <a:stretch>
            <a:fillRect/>
          </a:stretch>
        </p:blipFill>
        <p:spPr>
          <a:xfrm>
            <a:off x="52776" y="5907856"/>
            <a:ext cx="1040275" cy="917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6"/>
          <p:cNvSpPr/>
          <p:nvPr/>
        </p:nvSpPr>
        <p:spPr>
          <a:xfrm rot="-5400000">
            <a:off x="399679" y="-436230"/>
            <a:ext cx="3387067" cy="419413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23" name="Google Shape;323;p6"/>
          <p:cNvPicPr preferRelativeResize="0"/>
          <p:nvPr/>
        </p:nvPicPr>
        <p:blipFill rotWithShape="1">
          <a:blip r:embed="rId3">
            <a:alphaModFix/>
          </a:blip>
          <a:srcRect b="0" l="0" r="0" t="0"/>
          <a:stretch/>
        </p:blipFill>
        <p:spPr>
          <a:xfrm>
            <a:off x="604580" y="76363"/>
            <a:ext cx="1978218" cy="1978218"/>
          </a:xfrm>
          <a:prstGeom prst="rect">
            <a:avLst/>
          </a:prstGeom>
          <a:noFill/>
          <a:ln>
            <a:noFill/>
          </a:ln>
        </p:spPr>
      </p:pic>
      <p:sp>
        <p:nvSpPr>
          <p:cNvPr id="324" name="Google Shape;324;p6"/>
          <p:cNvSpPr txBox="1"/>
          <p:nvPr/>
        </p:nvSpPr>
        <p:spPr>
          <a:xfrm>
            <a:off x="152405" y="2663664"/>
            <a:ext cx="672362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Our Young People Share Their Voice</a:t>
            </a:r>
            <a:endParaRPr/>
          </a:p>
        </p:txBody>
      </p:sp>
      <p:sp>
        <p:nvSpPr>
          <p:cNvPr id="325" name="Google Shape;325;p6"/>
          <p:cNvSpPr txBox="1"/>
          <p:nvPr/>
        </p:nvSpPr>
        <p:spPr>
          <a:xfrm>
            <a:off x="251995" y="3753273"/>
            <a:ext cx="7815300" cy="187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50">
                <a:solidFill>
                  <a:schemeClr val="accent1"/>
                </a:solidFill>
                <a:latin typeface="Calibri"/>
                <a:ea typeface="Calibri"/>
                <a:cs typeface="Calibri"/>
                <a:sym typeface="Calibri"/>
              </a:rPr>
              <a:t>The SENCo led two focus groups with children from Rec to Yr 6 in </a:t>
            </a:r>
            <a:r>
              <a:rPr lang="en-GB" sz="1050">
                <a:solidFill>
                  <a:schemeClr val="dk1"/>
                </a:solidFill>
                <a:latin typeface="Calibri"/>
                <a:ea typeface="Calibri"/>
                <a:cs typeface="Calibri"/>
                <a:sym typeface="Calibri"/>
              </a:rPr>
              <a:t>July ’26 </a:t>
            </a:r>
            <a:r>
              <a:rPr lang="en-GB" sz="1050">
                <a:solidFill>
                  <a:schemeClr val="accent1"/>
                </a:solidFill>
                <a:latin typeface="Calibri"/>
                <a:ea typeface="Calibri"/>
                <a:cs typeface="Calibri"/>
                <a:sym typeface="Calibri"/>
              </a:rPr>
              <a:t>to gain the SEND pupil voice. All the children willingly shared their views. Pupils enjoy spending time with their friends, swimming and PE, phonics and maths best.  They enjoy getting house points.  They </a:t>
            </a:r>
            <a:r>
              <a:rPr lang="en-GB" sz="1050">
                <a:solidFill>
                  <a:schemeClr val="accent1"/>
                </a:solidFill>
                <a:latin typeface="Calibri"/>
                <a:ea typeface="Calibri"/>
                <a:cs typeface="Calibri"/>
                <a:sym typeface="Calibri"/>
              </a:rPr>
              <a:t>appreciate</a:t>
            </a:r>
            <a:r>
              <a:rPr lang="en-GB" sz="1050">
                <a:solidFill>
                  <a:schemeClr val="accent1"/>
                </a:solidFill>
                <a:latin typeface="Calibri"/>
                <a:ea typeface="Calibri"/>
                <a:cs typeface="Calibri"/>
                <a:sym typeface="Calibri"/>
              </a:rPr>
              <a:t> the teachers and adults who help them and do not have concerns about asking for help.  They use peers and classroom boards to support them too. </a:t>
            </a:r>
            <a:endParaRPr/>
          </a:p>
          <a:p>
            <a:pPr indent="0" lvl="0" marL="0" marR="0" rtl="0" algn="l">
              <a:spcBef>
                <a:spcPts val="0"/>
              </a:spcBef>
              <a:spcAft>
                <a:spcPts val="0"/>
              </a:spcAft>
              <a:buNone/>
            </a:pPr>
            <a:r>
              <a:t/>
            </a:r>
            <a:endParaRPr sz="105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50">
                <a:solidFill>
                  <a:schemeClr val="accent1"/>
                </a:solidFill>
                <a:latin typeface="Calibri"/>
                <a:ea typeface="Calibri"/>
                <a:cs typeface="Calibri"/>
                <a:sym typeface="Calibri"/>
              </a:rPr>
              <a:t>Children say they like to know how they are getting on and worry when they are unsure.  This year children were specifically asked about movement breaks.  </a:t>
            </a:r>
            <a:r>
              <a:rPr lang="en-GB" sz="1050">
                <a:solidFill>
                  <a:schemeClr val="accent1"/>
                </a:solidFill>
                <a:latin typeface="Calibri"/>
                <a:ea typeface="Calibri"/>
                <a:cs typeface="Calibri"/>
                <a:sym typeface="Calibri"/>
              </a:rPr>
              <a:t>Most</a:t>
            </a:r>
            <a:r>
              <a:rPr lang="en-GB" sz="1050">
                <a:solidFill>
                  <a:schemeClr val="accent1"/>
                </a:solidFill>
                <a:latin typeface="Calibri"/>
                <a:ea typeface="Calibri"/>
                <a:cs typeface="Calibri"/>
                <a:sym typeface="Calibri"/>
              </a:rPr>
              <a:t> </a:t>
            </a:r>
            <a:r>
              <a:rPr lang="en-GB" sz="1050">
                <a:solidFill>
                  <a:schemeClr val="accent1"/>
                </a:solidFill>
                <a:latin typeface="Calibri"/>
                <a:ea typeface="Calibri"/>
                <a:cs typeface="Calibri"/>
                <a:sym typeface="Calibri"/>
              </a:rPr>
              <a:t>found</a:t>
            </a:r>
            <a:r>
              <a:rPr lang="en-GB" sz="1050">
                <a:solidFill>
                  <a:schemeClr val="accent1"/>
                </a:solidFill>
                <a:latin typeface="Calibri"/>
                <a:ea typeface="Calibri"/>
                <a:cs typeface="Calibri"/>
                <a:sym typeface="Calibri"/>
              </a:rPr>
              <a:t> this a helpful strategy but </a:t>
            </a:r>
            <a:r>
              <a:rPr lang="en-GB" sz="1050">
                <a:solidFill>
                  <a:schemeClr val="accent1"/>
                </a:solidFill>
                <a:latin typeface="Calibri"/>
                <a:ea typeface="Calibri"/>
                <a:cs typeface="Calibri"/>
                <a:sym typeface="Calibri"/>
              </a:rPr>
              <a:t>recognised</a:t>
            </a:r>
            <a:r>
              <a:rPr lang="en-GB" sz="1050">
                <a:solidFill>
                  <a:schemeClr val="accent1"/>
                </a:solidFill>
                <a:latin typeface="Calibri"/>
                <a:ea typeface="Calibri"/>
                <a:cs typeface="Calibri"/>
                <a:sym typeface="Calibri"/>
              </a:rPr>
              <a:t> it needed to be structured and brief otherwise they miss important points of learning.  A few children struggled with what they felt to be unkindnesses by other pupils and playtimes and lunchtimes were cited as times of overwhelm because of how busy and unstructured they are.  </a:t>
            </a:r>
            <a:endParaRPr sz="105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sz="105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50">
                <a:solidFill>
                  <a:schemeClr val="accent1"/>
                </a:solidFill>
                <a:latin typeface="Calibri"/>
                <a:ea typeface="Calibri"/>
                <a:cs typeface="Calibri"/>
                <a:sym typeface="Calibri"/>
              </a:rPr>
              <a:t>Children who responded would like to have better activities at playtimes and attend more trips and visits.  </a:t>
            </a:r>
            <a:endParaRPr sz="1050">
              <a:solidFill>
                <a:schemeClr val="accent1"/>
              </a:solidFill>
              <a:latin typeface="Calibri"/>
              <a:ea typeface="Calibri"/>
              <a:cs typeface="Calibri"/>
              <a:sym typeface="Calibri"/>
            </a:endParaRPr>
          </a:p>
        </p:txBody>
      </p:sp>
      <p:sp>
        <p:nvSpPr>
          <p:cNvPr id="326" name="Google Shape;326;p6"/>
          <p:cNvSpPr/>
          <p:nvPr/>
        </p:nvSpPr>
        <p:spPr>
          <a:xfrm>
            <a:off x="4159625" y="-47242"/>
            <a:ext cx="8032375" cy="3401615"/>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7" name="Google Shape;327;p6"/>
          <p:cNvSpPr txBox="1"/>
          <p:nvPr/>
        </p:nvSpPr>
        <p:spPr>
          <a:xfrm>
            <a:off x="2843386" y="901164"/>
            <a:ext cx="529814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chemeClr val="dk1"/>
                </a:solidFill>
                <a:latin typeface="Calibri"/>
                <a:ea typeface="Calibri"/>
                <a:cs typeface="Calibri"/>
                <a:sym typeface="Calibri"/>
              </a:rPr>
              <a:t>What helps us with our learning at school?</a:t>
            </a:r>
            <a:endParaRPr/>
          </a:p>
          <a:p>
            <a:pPr indent="0" lvl="0" marL="0" marR="0" rtl="0" algn="l">
              <a:spcBef>
                <a:spcPts val="0"/>
              </a:spcBef>
              <a:spcAft>
                <a:spcPts val="0"/>
              </a:spcAft>
              <a:buNone/>
            </a:pPr>
            <a:r>
              <a:t/>
            </a:r>
            <a:endParaRPr b="1" sz="1600">
              <a:solidFill>
                <a:schemeClr val="dk1"/>
              </a:solidFill>
              <a:latin typeface="Calibri"/>
              <a:ea typeface="Calibri"/>
              <a:cs typeface="Calibri"/>
              <a:sym typeface="Calibri"/>
            </a:endParaRPr>
          </a:p>
        </p:txBody>
      </p:sp>
      <p:sp>
        <p:nvSpPr>
          <p:cNvPr id="328" name="Google Shape;328;p6"/>
          <p:cNvSpPr/>
          <p:nvPr/>
        </p:nvSpPr>
        <p:spPr>
          <a:xfrm>
            <a:off x="4490959" y="1462201"/>
            <a:ext cx="1264023" cy="772439"/>
          </a:xfrm>
          <a:prstGeom prst="wedgeRectCallout">
            <a:avLst>
              <a:gd fmla="val -4521" name="adj1"/>
              <a:gd fmla="val -88374" name="adj2"/>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The classroom toolbox</a:t>
            </a:r>
            <a:endParaRPr/>
          </a:p>
        </p:txBody>
      </p:sp>
      <p:sp>
        <p:nvSpPr>
          <p:cNvPr id="329" name="Google Shape;329;p6"/>
          <p:cNvSpPr/>
          <p:nvPr/>
        </p:nvSpPr>
        <p:spPr>
          <a:xfrm>
            <a:off x="5965654" y="1485939"/>
            <a:ext cx="1264023" cy="772439"/>
          </a:xfrm>
          <a:prstGeom prst="wedgeRectCallout">
            <a:avLst>
              <a:gd fmla="val -4521" name="adj1"/>
              <a:gd fmla="val -88374" name="adj2"/>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Teachers and the adults</a:t>
            </a:r>
            <a:endParaRPr/>
          </a:p>
        </p:txBody>
      </p:sp>
      <p:sp>
        <p:nvSpPr>
          <p:cNvPr id="330" name="Google Shape;330;p6"/>
          <p:cNvSpPr/>
          <p:nvPr/>
        </p:nvSpPr>
        <p:spPr>
          <a:xfrm>
            <a:off x="7758591" y="876539"/>
            <a:ext cx="4162770" cy="772439"/>
          </a:xfrm>
          <a:prstGeom prst="wedgeRectCallout">
            <a:avLst>
              <a:gd fmla="val -62890" name="adj1"/>
              <a:gd fmla="val -32602" name="adj2"/>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You can do SLANT to make sure that you’re listening – if you don’t listen you won’t know what to do!</a:t>
            </a:r>
            <a:endParaRPr/>
          </a:p>
        </p:txBody>
      </p:sp>
      <p:sp>
        <p:nvSpPr>
          <p:cNvPr id="331" name="Google Shape;331;p6"/>
          <p:cNvSpPr/>
          <p:nvPr/>
        </p:nvSpPr>
        <p:spPr>
          <a:xfrm>
            <a:off x="2375559" y="1485938"/>
            <a:ext cx="1965061" cy="772439"/>
          </a:xfrm>
          <a:prstGeom prst="wedgeRectCallout">
            <a:avLst>
              <a:gd fmla="val 35625" name="adj1"/>
              <a:gd fmla="val -77929" name="adj2"/>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The board sometimes has writing on from my teacher.</a:t>
            </a:r>
            <a:endParaRPr/>
          </a:p>
        </p:txBody>
      </p:sp>
      <p:sp>
        <p:nvSpPr>
          <p:cNvPr id="332" name="Google Shape;332;p6"/>
          <p:cNvSpPr/>
          <p:nvPr/>
        </p:nvSpPr>
        <p:spPr>
          <a:xfrm>
            <a:off x="5274990" y="2503263"/>
            <a:ext cx="2246018" cy="772439"/>
          </a:xfrm>
          <a:prstGeom prst="wedgeRectCallout">
            <a:avLst>
              <a:gd fmla="val -35255" name="adj1"/>
              <a:gd fmla="val -80250" name="adj2"/>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Looking at the walls around the classroom</a:t>
            </a:r>
            <a:endParaRPr/>
          </a:p>
        </p:txBody>
      </p:sp>
      <p:sp>
        <p:nvSpPr>
          <p:cNvPr id="333" name="Google Shape;333;p6"/>
          <p:cNvSpPr/>
          <p:nvPr/>
        </p:nvSpPr>
        <p:spPr>
          <a:xfrm>
            <a:off x="7530353" y="1730824"/>
            <a:ext cx="3383179" cy="772439"/>
          </a:xfrm>
          <a:prstGeom prst="wedgeRectCallout">
            <a:avLst>
              <a:gd fmla="val -60862" name="adj1"/>
              <a:gd fmla="val -59360" name="adj2"/>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Closing my book if I feel cross then I can have a break and come back after.</a:t>
            </a:r>
            <a:endParaRPr/>
          </a:p>
        </p:txBody>
      </p:sp>
      <p:sp>
        <p:nvSpPr>
          <p:cNvPr id="334" name="Google Shape;334;p6"/>
          <p:cNvSpPr/>
          <p:nvPr/>
        </p:nvSpPr>
        <p:spPr>
          <a:xfrm>
            <a:off x="3751373" y="-23171"/>
            <a:ext cx="4007218" cy="772439"/>
          </a:xfrm>
          <a:prstGeom prst="wedgeRectCallout">
            <a:avLst>
              <a:gd fmla="val -6982" name="adj1"/>
              <a:gd fmla="val 64821" name="adj2"/>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GB" sz="1400">
                <a:solidFill>
                  <a:schemeClr val="lt1"/>
                </a:solidFill>
                <a:latin typeface="Calibri"/>
                <a:ea typeface="Calibri"/>
                <a:cs typeface="Calibri"/>
                <a:sym typeface="Calibri"/>
              </a:rPr>
              <a:t>All the things [I need] are in my pot on my table.</a:t>
            </a:r>
            <a:endParaRPr/>
          </a:p>
        </p:txBody>
      </p:sp>
      <p:sp>
        <p:nvSpPr>
          <p:cNvPr id="335" name="Google Shape;335;p6"/>
          <p:cNvSpPr/>
          <p:nvPr/>
        </p:nvSpPr>
        <p:spPr>
          <a:xfrm>
            <a:off x="8121398" y="3352342"/>
            <a:ext cx="4070602" cy="407004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800">
                <a:solidFill>
                  <a:schemeClr val="lt1"/>
                </a:solidFill>
                <a:latin typeface="Calibri"/>
                <a:ea typeface="Calibri"/>
                <a:cs typeface="Calibri"/>
                <a:sym typeface="Calibri"/>
              </a:rPr>
              <a:t>“When you listen to the teacher, it helps you figure it out.”</a:t>
            </a:r>
            <a:endParaRPr/>
          </a:p>
        </p:txBody>
      </p:sp>
      <p:sp>
        <p:nvSpPr>
          <p:cNvPr id="336" name="Google Shape;336;p6"/>
          <p:cNvSpPr/>
          <p:nvPr/>
        </p:nvSpPr>
        <p:spPr>
          <a:xfrm>
            <a:off x="10112573" y="2799367"/>
            <a:ext cx="1264023" cy="772439"/>
          </a:xfrm>
          <a:prstGeom prst="wedgeRectCallout">
            <a:avLst>
              <a:gd fmla="val -51329" name="adj1"/>
              <a:gd fmla="val -72126" name="adj2"/>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Counters and cubes</a:t>
            </a:r>
            <a:endParaRPr/>
          </a:p>
        </p:txBody>
      </p:sp>
      <p:sp>
        <p:nvSpPr>
          <p:cNvPr id="337" name="Google Shape;337;p6"/>
          <p:cNvSpPr/>
          <p:nvPr/>
        </p:nvSpPr>
        <p:spPr>
          <a:xfrm>
            <a:off x="8575953" y="2951182"/>
            <a:ext cx="1264023" cy="772439"/>
          </a:xfrm>
          <a:prstGeom prst="wedgeRectCallout">
            <a:avLst>
              <a:gd fmla="val -51329" name="adj1"/>
              <a:gd fmla="val -72126" name="adj2"/>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A 100 square</a:t>
            </a:r>
            <a:endParaRPr/>
          </a:p>
        </p:txBody>
      </p:sp>
      <p:pic>
        <p:nvPicPr>
          <p:cNvPr id="338" name="Google Shape;338;p6"/>
          <p:cNvPicPr preferRelativeResize="0"/>
          <p:nvPr/>
        </p:nvPicPr>
        <p:blipFill>
          <a:blip r:embed="rId4">
            <a:alphaModFix/>
          </a:blip>
          <a:stretch>
            <a:fillRect/>
          </a:stretch>
        </p:blipFill>
        <p:spPr>
          <a:xfrm>
            <a:off x="294226" y="5715676"/>
            <a:ext cx="1040275" cy="917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7"/>
          <p:cNvSpPr/>
          <p:nvPr/>
        </p:nvSpPr>
        <p:spPr>
          <a:xfrm>
            <a:off x="-13442"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4" name="Google Shape;344;p7"/>
          <p:cNvSpPr/>
          <p:nvPr/>
        </p:nvSpPr>
        <p:spPr>
          <a:xfrm>
            <a:off x="11881377"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5" name="Google Shape;345;p7"/>
          <p:cNvSpPr/>
          <p:nvPr/>
        </p:nvSpPr>
        <p:spPr>
          <a:xfrm rot="-5400000">
            <a:off x="4746145" y="-4768553"/>
            <a:ext cx="2707340" cy="12226515"/>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6" name="Google Shape;346;p7"/>
          <p:cNvSpPr txBox="1"/>
          <p:nvPr/>
        </p:nvSpPr>
        <p:spPr>
          <a:xfrm>
            <a:off x="318252" y="343176"/>
            <a:ext cx="897367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Work our children with SEND are proud of</a:t>
            </a:r>
            <a:endParaRPr/>
          </a:p>
        </p:txBody>
      </p:sp>
      <p:pic>
        <p:nvPicPr>
          <p:cNvPr id="347" name="Google Shape;347;p7"/>
          <p:cNvPicPr preferRelativeResize="0"/>
          <p:nvPr/>
        </p:nvPicPr>
        <p:blipFill rotWithShape="1">
          <a:blip r:embed="rId3">
            <a:alphaModFix/>
          </a:blip>
          <a:srcRect b="0" l="0" r="0" t="0"/>
          <a:stretch/>
        </p:blipFill>
        <p:spPr>
          <a:xfrm>
            <a:off x="10075158" y="0"/>
            <a:ext cx="2054017" cy="2031586"/>
          </a:xfrm>
          <a:prstGeom prst="rect">
            <a:avLst/>
          </a:prstGeom>
          <a:noFill/>
          <a:ln>
            <a:noFill/>
          </a:ln>
        </p:spPr>
      </p:pic>
      <p:pic>
        <p:nvPicPr>
          <p:cNvPr id="348" name="Google Shape;348;p7"/>
          <p:cNvPicPr preferRelativeResize="0"/>
          <p:nvPr/>
        </p:nvPicPr>
        <p:blipFill rotWithShape="1">
          <a:blip r:embed="rId4">
            <a:alphaModFix/>
          </a:blip>
          <a:srcRect b="0" l="0" r="0" t="0"/>
          <a:stretch/>
        </p:blipFill>
        <p:spPr>
          <a:xfrm>
            <a:off x="-4415" y="2671454"/>
            <a:ext cx="2629092" cy="4186545"/>
          </a:xfrm>
          <a:prstGeom prst="rect">
            <a:avLst/>
          </a:prstGeom>
          <a:noFill/>
          <a:ln>
            <a:noFill/>
          </a:ln>
        </p:spPr>
      </p:pic>
      <p:pic>
        <p:nvPicPr>
          <p:cNvPr id="349" name="Google Shape;349;p7"/>
          <p:cNvPicPr preferRelativeResize="0"/>
          <p:nvPr/>
        </p:nvPicPr>
        <p:blipFill rotWithShape="1">
          <a:blip r:embed="rId5">
            <a:alphaModFix/>
          </a:blip>
          <a:srcRect b="13256" l="6381" r="63439" t="8036"/>
          <a:stretch/>
        </p:blipFill>
        <p:spPr>
          <a:xfrm>
            <a:off x="7493544" y="3344379"/>
            <a:ext cx="2061210" cy="3025140"/>
          </a:xfrm>
          <a:prstGeom prst="rect">
            <a:avLst/>
          </a:prstGeom>
          <a:noFill/>
          <a:ln>
            <a:noFill/>
          </a:ln>
        </p:spPr>
      </p:pic>
      <p:pic>
        <p:nvPicPr>
          <p:cNvPr id="350" name="Google Shape;350;p7"/>
          <p:cNvPicPr preferRelativeResize="0"/>
          <p:nvPr/>
        </p:nvPicPr>
        <p:blipFill rotWithShape="1">
          <a:blip r:embed="rId6">
            <a:alphaModFix/>
          </a:blip>
          <a:srcRect b="42564" l="20474" r="47618" t="15127"/>
          <a:stretch/>
        </p:blipFill>
        <p:spPr>
          <a:xfrm>
            <a:off x="4907762" y="12101"/>
            <a:ext cx="3707320" cy="2686274"/>
          </a:xfrm>
          <a:prstGeom prst="rect">
            <a:avLst/>
          </a:prstGeom>
          <a:noFill/>
          <a:ln>
            <a:noFill/>
          </a:ln>
        </p:spPr>
      </p:pic>
      <p:pic>
        <p:nvPicPr>
          <p:cNvPr id="351" name="Google Shape;351;p7"/>
          <p:cNvPicPr preferRelativeResize="0"/>
          <p:nvPr/>
        </p:nvPicPr>
        <p:blipFill rotWithShape="1">
          <a:blip r:embed="rId7">
            <a:alphaModFix/>
          </a:blip>
          <a:srcRect b="12783" l="21937" r="54266" t="28600"/>
          <a:stretch/>
        </p:blipFill>
        <p:spPr>
          <a:xfrm>
            <a:off x="9834112" y="4001395"/>
            <a:ext cx="2103120" cy="2913380"/>
          </a:xfrm>
          <a:prstGeom prst="rect">
            <a:avLst/>
          </a:prstGeom>
          <a:noFill/>
          <a:ln>
            <a:noFill/>
          </a:ln>
        </p:spPr>
      </p:pic>
      <p:pic>
        <p:nvPicPr>
          <p:cNvPr id="352" name="Google Shape;352;p7"/>
          <p:cNvPicPr preferRelativeResize="0"/>
          <p:nvPr/>
        </p:nvPicPr>
        <p:blipFill rotWithShape="1">
          <a:blip r:embed="rId8">
            <a:alphaModFix/>
          </a:blip>
          <a:srcRect b="42564" l="24463" r="54398" t="30254"/>
          <a:stretch/>
        </p:blipFill>
        <p:spPr>
          <a:xfrm>
            <a:off x="4257627" y="3344379"/>
            <a:ext cx="2956560" cy="1859280"/>
          </a:xfrm>
          <a:prstGeom prst="rect">
            <a:avLst/>
          </a:prstGeom>
          <a:noFill/>
          <a:ln>
            <a:noFill/>
          </a:ln>
        </p:spPr>
      </p:pic>
      <p:sp>
        <p:nvSpPr>
          <p:cNvPr id="353" name="Google Shape;353;p7"/>
          <p:cNvSpPr/>
          <p:nvPr/>
        </p:nvSpPr>
        <p:spPr>
          <a:xfrm>
            <a:off x="4503441" y="5340412"/>
            <a:ext cx="1756696" cy="1018502"/>
          </a:xfrm>
          <a:prstGeom prst="wedgeRectCallout">
            <a:avLst>
              <a:gd fmla="val -51329" name="adj1"/>
              <a:gd fmla="val -72126" name="adj2"/>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accent1"/>
                </a:solidFill>
                <a:latin typeface="Calibri"/>
                <a:ea typeface="Calibri"/>
                <a:cs typeface="Calibri"/>
                <a:sym typeface="Calibri"/>
              </a:rPr>
              <a:t>Maths is my favourite thing to do</a:t>
            </a:r>
            <a:endParaRPr/>
          </a:p>
          <a:p>
            <a:pPr indent="0" lvl="0" marL="0" marR="0" rtl="0" algn="r">
              <a:spcBef>
                <a:spcPts val="0"/>
              </a:spcBef>
              <a:spcAft>
                <a:spcPts val="0"/>
              </a:spcAft>
              <a:buNone/>
            </a:pPr>
            <a:r>
              <a:rPr lang="en-GB" sz="1100">
                <a:solidFill>
                  <a:schemeClr val="accent1"/>
                </a:solidFill>
                <a:latin typeface="Calibri"/>
                <a:ea typeface="Calibri"/>
                <a:cs typeface="Calibri"/>
                <a:sym typeface="Calibri"/>
              </a:rPr>
              <a:t>Y2 child</a:t>
            </a:r>
            <a:endParaRPr/>
          </a:p>
        </p:txBody>
      </p:sp>
      <p:sp>
        <p:nvSpPr>
          <p:cNvPr id="354" name="Google Shape;354;p7"/>
          <p:cNvSpPr/>
          <p:nvPr/>
        </p:nvSpPr>
        <p:spPr>
          <a:xfrm>
            <a:off x="2598041" y="3650375"/>
            <a:ext cx="1490897" cy="1018502"/>
          </a:xfrm>
          <a:prstGeom prst="wedgeRectCallout">
            <a:avLst>
              <a:gd fmla="val -63355" name="adj1"/>
              <a:gd fmla="val -42200" name="adj2"/>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accent1"/>
                </a:solidFill>
                <a:latin typeface="Calibri"/>
                <a:ea typeface="Calibri"/>
                <a:cs typeface="Calibri"/>
                <a:sym typeface="Calibri"/>
              </a:rPr>
              <a:t>My robot I made </a:t>
            </a:r>
            <a:endParaRPr/>
          </a:p>
          <a:p>
            <a:pPr indent="0" lvl="0" marL="0" marR="0" rtl="0" algn="ctr">
              <a:spcBef>
                <a:spcPts val="0"/>
              </a:spcBef>
              <a:spcAft>
                <a:spcPts val="0"/>
              </a:spcAft>
              <a:buNone/>
            </a:pPr>
            <a:r>
              <a:t/>
            </a:r>
            <a:endParaRPr sz="1400">
              <a:solidFill>
                <a:schemeClr val="accent1"/>
              </a:solidFill>
              <a:latin typeface="Calibri"/>
              <a:ea typeface="Calibri"/>
              <a:cs typeface="Calibri"/>
              <a:sym typeface="Calibri"/>
            </a:endParaRPr>
          </a:p>
          <a:p>
            <a:pPr indent="0" lvl="0" marL="0" marR="0" rtl="0" algn="r">
              <a:spcBef>
                <a:spcPts val="0"/>
              </a:spcBef>
              <a:spcAft>
                <a:spcPts val="0"/>
              </a:spcAft>
              <a:buNone/>
            </a:pPr>
            <a:r>
              <a:rPr lang="en-GB" sz="1100">
                <a:solidFill>
                  <a:schemeClr val="accent1"/>
                </a:solidFill>
                <a:latin typeface="Calibri"/>
                <a:ea typeface="Calibri"/>
                <a:cs typeface="Calibri"/>
                <a:sym typeface="Calibri"/>
              </a:rPr>
              <a:t>Reception child</a:t>
            </a:r>
            <a:endParaRPr/>
          </a:p>
        </p:txBody>
      </p:sp>
      <p:sp>
        <p:nvSpPr>
          <p:cNvPr id="355" name="Google Shape;355;p7"/>
          <p:cNvSpPr/>
          <p:nvPr/>
        </p:nvSpPr>
        <p:spPr>
          <a:xfrm>
            <a:off x="7214187" y="2212133"/>
            <a:ext cx="1490897" cy="1018502"/>
          </a:xfrm>
          <a:prstGeom prst="wedgeRectCallout">
            <a:avLst>
              <a:gd fmla="val -51329" name="adj1"/>
              <a:gd fmla="val -72126" name="adj2"/>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accent1"/>
                </a:solidFill>
                <a:latin typeface="Calibri"/>
                <a:ea typeface="Calibri"/>
                <a:cs typeface="Calibri"/>
                <a:sym typeface="Calibri"/>
              </a:rPr>
              <a:t>My writing about the king</a:t>
            </a:r>
            <a:endParaRPr/>
          </a:p>
          <a:p>
            <a:pPr indent="0" lvl="0" marL="0" marR="0" rtl="0" algn="r">
              <a:spcBef>
                <a:spcPts val="0"/>
              </a:spcBef>
              <a:spcAft>
                <a:spcPts val="0"/>
              </a:spcAft>
              <a:buNone/>
            </a:pPr>
            <a:r>
              <a:rPr lang="en-GB" sz="1100">
                <a:solidFill>
                  <a:schemeClr val="accent1"/>
                </a:solidFill>
                <a:latin typeface="Calibri"/>
                <a:ea typeface="Calibri"/>
                <a:cs typeface="Calibri"/>
                <a:sym typeface="Calibri"/>
              </a:rPr>
              <a:t>Y1 child</a:t>
            </a:r>
            <a:endParaRPr/>
          </a:p>
        </p:txBody>
      </p:sp>
      <p:sp>
        <p:nvSpPr>
          <p:cNvPr id="356" name="Google Shape;356;p7"/>
          <p:cNvSpPr/>
          <p:nvPr/>
        </p:nvSpPr>
        <p:spPr>
          <a:xfrm>
            <a:off x="10166322" y="2893373"/>
            <a:ext cx="1490897" cy="1018502"/>
          </a:xfrm>
          <a:prstGeom prst="wedgeRectCallout">
            <a:avLst>
              <a:gd fmla="val 3389" name="adj1"/>
              <a:gd fmla="val 75745" name="adj2"/>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accent1"/>
                </a:solidFill>
                <a:latin typeface="Calibri"/>
                <a:ea typeface="Calibri"/>
                <a:cs typeface="Calibri"/>
                <a:sym typeface="Calibri"/>
              </a:rPr>
              <a:t>My writing about the Alps</a:t>
            </a:r>
            <a:endParaRPr/>
          </a:p>
          <a:p>
            <a:pPr indent="0" lvl="0" marL="0" marR="0" rtl="0" algn="r">
              <a:spcBef>
                <a:spcPts val="0"/>
              </a:spcBef>
              <a:spcAft>
                <a:spcPts val="0"/>
              </a:spcAft>
              <a:buNone/>
            </a:pPr>
            <a:r>
              <a:rPr lang="en-GB" sz="1100">
                <a:solidFill>
                  <a:schemeClr val="accent1"/>
                </a:solidFill>
                <a:latin typeface="Calibri"/>
                <a:ea typeface="Calibri"/>
                <a:cs typeface="Calibri"/>
                <a:sym typeface="Calibri"/>
              </a:rPr>
              <a:t>Y5 child</a:t>
            </a:r>
            <a:endParaRPr/>
          </a:p>
        </p:txBody>
      </p:sp>
      <p:sp>
        <p:nvSpPr>
          <p:cNvPr id="357" name="Google Shape;357;p7"/>
          <p:cNvSpPr/>
          <p:nvPr/>
        </p:nvSpPr>
        <p:spPr>
          <a:xfrm>
            <a:off x="6468737" y="5827397"/>
            <a:ext cx="1490897" cy="1018502"/>
          </a:xfrm>
          <a:prstGeom prst="wedgeRectCallout">
            <a:avLst>
              <a:gd fmla="val 43075" name="adj1"/>
              <a:gd fmla="val -74767" name="adj2"/>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accent1"/>
                </a:solidFill>
                <a:latin typeface="Calibri"/>
                <a:ea typeface="Calibri"/>
                <a:cs typeface="Calibri"/>
                <a:sym typeface="Calibri"/>
              </a:rPr>
              <a:t>My writing about Henry VIII</a:t>
            </a:r>
            <a:endParaRPr/>
          </a:p>
          <a:p>
            <a:pPr indent="0" lvl="0" marL="0" marR="0" rtl="0" algn="r">
              <a:spcBef>
                <a:spcPts val="0"/>
              </a:spcBef>
              <a:spcAft>
                <a:spcPts val="0"/>
              </a:spcAft>
              <a:buNone/>
            </a:pPr>
            <a:r>
              <a:rPr lang="en-GB" sz="1100">
                <a:solidFill>
                  <a:schemeClr val="accent1"/>
                </a:solidFill>
                <a:latin typeface="Calibri"/>
                <a:ea typeface="Calibri"/>
                <a:cs typeface="Calibri"/>
                <a:sym typeface="Calibri"/>
              </a:rPr>
              <a:t>Y2 child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8"/>
          <p:cNvSpPr/>
          <p:nvPr/>
        </p:nvSpPr>
        <p:spPr>
          <a:xfrm>
            <a:off x="0" y="2678139"/>
            <a:ext cx="2949388" cy="4179861"/>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3" name="Google Shape;363;p8"/>
          <p:cNvSpPr/>
          <p:nvPr/>
        </p:nvSpPr>
        <p:spPr>
          <a:xfrm>
            <a:off x="-13442"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4" name="Google Shape;364;p8"/>
          <p:cNvSpPr/>
          <p:nvPr/>
        </p:nvSpPr>
        <p:spPr>
          <a:xfrm>
            <a:off x="11881377"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8"/>
          <p:cNvSpPr/>
          <p:nvPr/>
        </p:nvSpPr>
        <p:spPr>
          <a:xfrm rot="-5400000">
            <a:off x="4769139" y="-4853492"/>
            <a:ext cx="2707340" cy="12389393"/>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6" name="Google Shape;366;p8"/>
          <p:cNvSpPr txBox="1"/>
          <p:nvPr/>
        </p:nvSpPr>
        <p:spPr>
          <a:xfrm>
            <a:off x="194815" y="2183818"/>
            <a:ext cx="897367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Identification</a:t>
            </a:r>
            <a:endParaRPr/>
          </a:p>
        </p:txBody>
      </p:sp>
      <p:sp>
        <p:nvSpPr>
          <p:cNvPr id="367" name="Google Shape;367;p8"/>
          <p:cNvSpPr txBox="1"/>
          <p:nvPr/>
        </p:nvSpPr>
        <p:spPr>
          <a:xfrm>
            <a:off x="31967" y="3822811"/>
            <a:ext cx="2885453" cy="2400657"/>
          </a:xfrm>
          <a:prstGeom prst="rect">
            <a:avLst/>
          </a:prstGeom>
          <a:noFill/>
          <a:ln>
            <a:noFill/>
          </a:ln>
        </p:spPr>
        <p:txBody>
          <a:bodyPr anchorCtr="0" anchor="t" bIns="45700" lIns="91425" spcFirstLastPara="1" rIns="91425" wrap="square" tIns="45700">
            <a:spAutoFit/>
          </a:bodyPr>
          <a:lstStyle/>
          <a:p>
            <a:pPr indent="-107950" lvl="0" marL="171450" marR="0" rtl="0" algn="l">
              <a:spcBef>
                <a:spcPts val="0"/>
              </a:spcBef>
              <a:spcAft>
                <a:spcPts val="0"/>
              </a:spcAft>
              <a:buClr>
                <a:schemeClr val="dk1"/>
              </a:buClr>
              <a:buSzPts val="1000"/>
              <a:buFont typeface="Arial"/>
              <a:buNone/>
            </a:pPr>
            <a:r>
              <a:t/>
            </a:r>
            <a:endParaRPr sz="1000">
              <a:solidFill>
                <a:schemeClr val="accent1"/>
              </a:solidFill>
              <a:latin typeface="Calibri"/>
              <a:ea typeface="Calibri"/>
              <a:cs typeface="Calibri"/>
              <a:sym typeface="Calibri"/>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Via regular meetings with parent focussed on progress and prior attainment</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During observations of the child in classroom and playground </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Formative classroom assessments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Evidence from work produced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School tracking data for reading, writing and maths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Structured discussions with class teachers and TAs to help focus on the particular needs and strengths of a child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Recorded sensory difficulties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Behaviour patterns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Advice from outside agencies</a:t>
            </a:r>
            <a:endParaRPr/>
          </a:p>
        </p:txBody>
      </p:sp>
      <p:pic>
        <p:nvPicPr>
          <p:cNvPr id="368" name="Google Shape;368;p8"/>
          <p:cNvPicPr preferRelativeResize="0"/>
          <p:nvPr/>
        </p:nvPicPr>
        <p:blipFill rotWithShape="1">
          <a:blip r:embed="rId3">
            <a:alphaModFix/>
          </a:blip>
          <a:srcRect b="0" l="0" r="0" t="0"/>
          <a:stretch/>
        </p:blipFill>
        <p:spPr>
          <a:xfrm>
            <a:off x="9511398" y="-12465"/>
            <a:ext cx="2474203" cy="2474203"/>
          </a:xfrm>
          <a:prstGeom prst="rect">
            <a:avLst/>
          </a:prstGeom>
          <a:noFill/>
          <a:ln>
            <a:noFill/>
          </a:ln>
        </p:spPr>
      </p:pic>
      <p:sp>
        <p:nvSpPr>
          <p:cNvPr id="369" name="Google Shape;369;p8"/>
          <p:cNvSpPr/>
          <p:nvPr/>
        </p:nvSpPr>
        <p:spPr>
          <a:xfrm>
            <a:off x="0" y="2694875"/>
            <a:ext cx="2949388" cy="1002947"/>
          </a:xfrm>
          <a:prstGeom prst="rect">
            <a:avLst/>
          </a:prstGeom>
          <a:solidFill>
            <a:schemeClr val="accent2"/>
          </a:solidFill>
          <a:ln cap="flat" cmpd="sng" w="12700">
            <a:solidFill>
              <a:srgbClr val="AA81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How we identify children with SEND</a:t>
            </a:r>
            <a:endParaRPr/>
          </a:p>
        </p:txBody>
      </p:sp>
      <p:sp>
        <p:nvSpPr>
          <p:cNvPr id="370" name="Google Shape;370;p8"/>
          <p:cNvSpPr/>
          <p:nvPr/>
        </p:nvSpPr>
        <p:spPr>
          <a:xfrm>
            <a:off x="2958353" y="2694874"/>
            <a:ext cx="2962830" cy="1002947"/>
          </a:xfrm>
          <a:prstGeom prst="rect">
            <a:avLst/>
          </a:prstGeom>
          <a:solidFill>
            <a:schemeClr val="accent2"/>
          </a:solidFill>
          <a:ln cap="flat" cmpd="sng" w="12700">
            <a:solidFill>
              <a:srgbClr val="AA81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How can parent/carers raise concerns?</a:t>
            </a:r>
            <a:endParaRPr/>
          </a:p>
        </p:txBody>
      </p:sp>
      <p:sp>
        <p:nvSpPr>
          <p:cNvPr id="371" name="Google Shape;371;p8"/>
          <p:cNvSpPr txBox="1"/>
          <p:nvPr/>
        </p:nvSpPr>
        <p:spPr>
          <a:xfrm>
            <a:off x="2958353" y="3954472"/>
            <a:ext cx="2962830" cy="1631216"/>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Via discussion with the class teacher during parent/carer consultation meetings</a:t>
            </a:r>
            <a:endParaRPr/>
          </a:p>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Through informal discussions before and/or after school</a:t>
            </a:r>
            <a:endParaRPr/>
          </a:p>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By making an appointment for a confidential talk with the Class Teacher, SENCo, Head Teacher or SEND Governor via telephone or email to the school office</a:t>
            </a:r>
            <a:endParaRPr/>
          </a:p>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In a Home/School Communication Book if it is felt necessary and appropriate for your child</a:t>
            </a:r>
            <a:endParaRPr/>
          </a:p>
        </p:txBody>
      </p:sp>
      <p:sp>
        <p:nvSpPr>
          <p:cNvPr id="372" name="Google Shape;372;p8"/>
          <p:cNvSpPr/>
          <p:nvPr/>
        </p:nvSpPr>
        <p:spPr>
          <a:xfrm>
            <a:off x="5930148" y="2696069"/>
            <a:ext cx="2949388" cy="1002947"/>
          </a:xfrm>
          <a:prstGeom prst="rect">
            <a:avLst/>
          </a:prstGeom>
          <a:solidFill>
            <a:schemeClr val="accent2"/>
          </a:solidFill>
          <a:ln cap="flat" cmpd="sng" w="12700">
            <a:solidFill>
              <a:srgbClr val="AA81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Who is responsible for teaching children with SEND?</a:t>
            </a:r>
            <a:endParaRPr/>
          </a:p>
        </p:txBody>
      </p:sp>
      <p:sp>
        <p:nvSpPr>
          <p:cNvPr id="373" name="Google Shape;373;p8"/>
          <p:cNvSpPr txBox="1"/>
          <p:nvPr/>
        </p:nvSpPr>
        <p:spPr>
          <a:xfrm>
            <a:off x="5916328" y="3707981"/>
            <a:ext cx="2949388" cy="3160178"/>
          </a:xfrm>
          <a:prstGeom prst="rect">
            <a:avLst/>
          </a:prstGeom>
          <a:solidFill>
            <a:srgbClr val="000C26"/>
          </a:solid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t/>
            </a:r>
            <a:endParaRPr b="1" sz="700">
              <a:solidFill>
                <a:srgbClr val="FFFFFF"/>
              </a:solidFill>
              <a:latin typeface="Calibri"/>
              <a:ea typeface="Calibri"/>
              <a:cs typeface="Calibri"/>
              <a:sym typeface="Calibri"/>
            </a:endParaRPr>
          </a:p>
          <a:p>
            <a:pPr indent="0" lvl="0" marL="0" marR="0" rtl="0" algn="l">
              <a:lnSpc>
                <a:spcPct val="115000"/>
              </a:lnSpc>
              <a:spcBef>
                <a:spcPts val="1000"/>
              </a:spcBef>
              <a:spcAft>
                <a:spcPts val="0"/>
              </a:spcAft>
              <a:buNone/>
            </a:pPr>
            <a:r>
              <a:rPr b="1" lang="en-GB" sz="1050">
                <a:solidFill>
                  <a:srgbClr val="FFFFFF"/>
                </a:solidFill>
                <a:latin typeface="Calibri"/>
                <a:ea typeface="Calibri"/>
                <a:cs typeface="Calibri"/>
                <a:sym typeface="Calibri"/>
              </a:rPr>
              <a:t>All teachers</a:t>
            </a:r>
            <a:r>
              <a:rPr lang="en-GB" sz="1050">
                <a:solidFill>
                  <a:srgbClr val="FFFFFF"/>
                </a:solidFill>
                <a:latin typeface="Calibri"/>
                <a:ea typeface="Calibri"/>
                <a:cs typeface="Calibri"/>
                <a:sym typeface="Calibri"/>
              </a:rPr>
              <a:t> are responsible for every child in their care, including those with special educational needs.</a:t>
            </a:r>
            <a:endParaRPr sz="1000">
              <a:solidFill>
                <a:schemeClr val="dk1"/>
              </a:solidFill>
              <a:latin typeface="Arial"/>
              <a:ea typeface="Arial"/>
              <a:cs typeface="Arial"/>
              <a:sym typeface="Arial"/>
            </a:endParaRPr>
          </a:p>
          <a:p>
            <a:pPr indent="0" lvl="0" marL="0" marR="0" rtl="0" algn="l">
              <a:lnSpc>
                <a:spcPct val="115000"/>
              </a:lnSpc>
              <a:spcBef>
                <a:spcPts val="1000"/>
              </a:spcBef>
              <a:spcAft>
                <a:spcPts val="0"/>
              </a:spcAft>
              <a:buNone/>
            </a:pPr>
            <a:r>
              <a:rPr b="1" lang="en-GB" sz="1050">
                <a:solidFill>
                  <a:srgbClr val="FFFFFF"/>
                </a:solidFill>
                <a:latin typeface="Calibri"/>
                <a:ea typeface="Calibri"/>
                <a:cs typeface="Calibri"/>
                <a:sym typeface="Calibri"/>
              </a:rPr>
              <a:t>All teachers </a:t>
            </a:r>
            <a:r>
              <a:rPr lang="en-GB" sz="1050">
                <a:solidFill>
                  <a:srgbClr val="FFFFFF"/>
                </a:solidFill>
                <a:latin typeface="Calibri"/>
                <a:ea typeface="Calibri"/>
                <a:cs typeface="Calibri"/>
                <a:sym typeface="Calibri"/>
              </a:rPr>
              <a:t>will plan for and work with the SEN children in their class with guidance and support from the Special Educational Needs Co-ordinator (SENCo).</a:t>
            </a:r>
            <a:endParaRPr sz="1000">
              <a:solidFill>
                <a:schemeClr val="dk1"/>
              </a:solidFill>
              <a:latin typeface="Arial"/>
              <a:ea typeface="Arial"/>
              <a:cs typeface="Arial"/>
              <a:sym typeface="Arial"/>
            </a:endParaRPr>
          </a:p>
        </p:txBody>
      </p:sp>
      <p:sp>
        <p:nvSpPr>
          <p:cNvPr id="374" name="Google Shape;374;p8"/>
          <p:cNvSpPr/>
          <p:nvPr/>
        </p:nvSpPr>
        <p:spPr>
          <a:xfrm>
            <a:off x="8883646" y="2696069"/>
            <a:ext cx="3308354" cy="1002947"/>
          </a:xfrm>
          <a:prstGeom prst="rect">
            <a:avLst/>
          </a:prstGeom>
          <a:solidFill>
            <a:schemeClr val="accent2"/>
          </a:solidFill>
          <a:ln cap="flat" cmpd="sng" w="12700">
            <a:solidFill>
              <a:srgbClr val="AA81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400">
                <a:solidFill>
                  <a:schemeClr val="lt1"/>
                </a:solidFill>
                <a:latin typeface="Calibri"/>
                <a:ea typeface="Calibri"/>
                <a:cs typeface="Calibri"/>
                <a:sym typeface="Calibri"/>
              </a:rPr>
              <a:t>Who else might work with your child?</a:t>
            </a:r>
            <a:endParaRPr/>
          </a:p>
        </p:txBody>
      </p:sp>
      <p:graphicFrame>
        <p:nvGraphicFramePr>
          <p:cNvPr id="375" name="Google Shape;375;p8"/>
          <p:cNvGraphicFramePr/>
          <p:nvPr/>
        </p:nvGraphicFramePr>
        <p:xfrm>
          <a:off x="8852868" y="3700234"/>
          <a:ext cx="3000000" cy="3000000"/>
        </p:xfrm>
        <a:graphic>
          <a:graphicData uri="http://schemas.openxmlformats.org/drawingml/2006/table">
            <a:tbl>
              <a:tblPr bandRow="1" firstCol="1" firstRow="1">
                <a:noFill/>
                <a:tableStyleId>{A2F3C8BB-9D9D-4BB8-938A-721AF84EB59F}</a:tableStyleId>
              </a:tblPr>
              <a:tblGrid>
                <a:gridCol w="1654375"/>
                <a:gridCol w="1715525"/>
              </a:tblGrid>
              <a:tr h="724250">
                <a:tc>
                  <a:txBody>
                    <a:bodyPr/>
                    <a:lstStyle/>
                    <a:p>
                      <a:pPr indent="0" lvl="0" marL="0" marR="0" rtl="0" algn="l">
                        <a:lnSpc>
                          <a:spcPct val="115000"/>
                        </a:lnSpc>
                        <a:spcBef>
                          <a:spcPts val="0"/>
                        </a:spcBef>
                        <a:spcAft>
                          <a:spcPts val="0"/>
                        </a:spcAft>
                        <a:buNone/>
                      </a:pPr>
                      <a:r>
                        <a:t/>
                      </a:r>
                      <a:endParaRPr sz="1000" u="none" cap="none" strike="noStrike"/>
                    </a:p>
                    <a:p>
                      <a:pPr indent="0" lvl="0" marL="0" marR="0" rtl="0" algn="l">
                        <a:lnSpc>
                          <a:spcPct val="115000"/>
                        </a:lnSpc>
                        <a:spcBef>
                          <a:spcPts val="1000"/>
                        </a:spcBef>
                        <a:spcAft>
                          <a:spcPts val="0"/>
                        </a:spcAft>
                        <a:buNone/>
                      </a:pPr>
                      <a:r>
                        <a:rPr lang="en-GB" sz="1000" u="none" cap="none" strike="noStrike"/>
                        <a:t>SENCo</a:t>
                      </a:r>
                      <a:endParaRPr sz="1000" u="none" cap="none" strike="noStrike"/>
                    </a:p>
                    <a:p>
                      <a:pPr indent="0" lvl="0" marL="0" marR="0" rtl="0" algn="l">
                        <a:lnSpc>
                          <a:spcPct val="115000"/>
                        </a:lnSpc>
                        <a:spcBef>
                          <a:spcPts val="1000"/>
                        </a:spcBef>
                        <a:spcAft>
                          <a:spcPts val="0"/>
                        </a:spcAft>
                        <a:buNone/>
                      </a:pPr>
                      <a:r>
                        <a:t/>
                      </a:r>
                      <a:endParaRPr sz="1000" u="none" cap="none" strike="noStrike">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0" lang="en-GB" sz="1000" u="none" cap="none" strike="noStrike"/>
                        <a:t>Mr</a:t>
                      </a:r>
                      <a:r>
                        <a:rPr b="0" lang="en-GB" sz="1000"/>
                        <a:t> Knightley</a:t>
                      </a:r>
                      <a:endParaRPr b="0" sz="1000" u="none" cap="none" strike="noStrike">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1200">
                <a:tc>
                  <a:txBody>
                    <a:bodyPr/>
                    <a:lstStyle/>
                    <a:p>
                      <a:pPr indent="0" lvl="0" marL="0" marR="0" rtl="0" algn="l">
                        <a:lnSpc>
                          <a:spcPct val="115000"/>
                        </a:lnSpc>
                        <a:spcBef>
                          <a:spcPts val="0"/>
                        </a:spcBef>
                        <a:spcAft>
                          <a:spcPts val="0"/>
                        </a:spcAft>
                        <a:buNone/>
                      </a:pPr>
                      <a:r>
                        <a:rPr lang="en-GB" sz="1000" u="none" cap="none" strike="noStrike"/>
                        <a:t>Teacher for children with additional needs</a:t>
                      </a:r>
                      <a:endParaRPr/>
                    </a:p>
                    <a:p>
                      <a:pPr indent="0" lvl="0" marL="0" marR="0" rtl="0" algn="l">
                        <a:lnSpc>
                          <a:spcPct val="115000"/>
                        </a:lnSpc>
                        <a:spcBef>
                          <a:spcPts val="0"/>
                        </a:spcBef>
                        <a:spcAft>
                          <a:spcPts val="0"/>
                        </a:spcAft>
                        <a:buNone/>
                      </a:pPr>
                      <a:r>
                        <a:t/>
                      </a:r>
                      <a:endParaRPr sz="1000" u="none" cap="none" strike="noStrike">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1" lang="en-GB" sz="1000" u="none" cap="none" strike="noStrike">
                          <a:solidFill>
                            <a:schemeClr val="accent1"/>
                          </a:solidFill>
                        </a:rPr>
                        <a:t>Mr</a:t>
                      </a:r>
                      <a:r>
                        <a:rPr b="1" lang="en-GB" sz="1000">
                          <a:solidFill>
                            <a:schemeClr val="accent1"/>
                          </a:solidFill>
                        </a:rPr>
                        <a:t> Knightley</a:t>
                      </a:r>
                      <a:endParaRPr b="1">
                        <a:solidFill>
                          <a:schemeClr val="accent1"/>
                        </a:solidFill>
                      </a:endParaRPr>
                    </a:p>
                    <a:p>
                      <a:pPr indent="0" lvl="0" marL="0" marR="0" rtl="0" algn="l">
                        <a:lnSpc>
                          <a:spcPct val="115000"/>
                        </a:lnSpc>
                        <a:spcBef>
                          <a:spcPts val="1000"/>
                        </a:spcBef>
                        <a:spcAft>
                          <a:spcPts val="0"/>
                        </a:spcAft>
                        <a:buNone/>
                      </a:pPr>
                      <a:r>
                        <a:t/>
                      </a:r>
                      <a:endParaRPr b="1" sz="1000" u="none" cap="none" strike="noStrike">
                        <a:solidFill>
                          <a:schemeClr val="accent1"/>
                        </a:solidFill>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1200">
                <a:tc>
                  <a:txBody>
                    <a:bodyPr/>
                    <a:lstStyle/>
                    <a:p>
                      <a:pPr indent="0" lvl="0" marL="0" marR="0" rtl="0" algn="l">
                        <a:lnSpc>
                          <a:spcPct val="115000"/>
                        </a:lnSpc>
                        <a:spcBef>
                          <a:spcPts val="0"/>
                        </a:spcBef>
                        <a:spcAft>
                          <a:spcPts val="0"/>
                        </a:spcAft>
                        <a:buNone/>
                      </a:pPr>
                      <a:r>
                        <a:rPr lang="en-GB" sz="1000" u="none" cap="none" strike="noStrike"/>
                        <a:t>Speech and Language </a:t>
                      </a:r>
                      <a:r>
                        <a:rPr lang="en-GB" sz="1000"/>
                        <a:t>Assistant</a:t>
                      </a:r>
                      <a:endParaRPr/>
                    </a:p>
                    <a:p>
                      <a:pPr indent="0" lvl="0" marL="0" marR="0" rtl="0" algn="l">
                        <a:lnSpc>
                          <a:spcPct val="115000"/>
                        </a:lnSpc>
                        <a:spcBef>
                          <a:spcPts val="0"/>
                        </a:spcBef>
                        <a:spcAft>
                          <a:spcPts val="0"/>
                        </a:spcAft>
                        <a:buNone/>
                      </a:pPr>
                      <a:r>
                        <a:t/>
                      </a:r>
                      <a:endParaRPr sz="1000" u="none" cap="none" strike="noStrike">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1" lang="en-GB" sz="1000" u="none" cap="none" strike="noStrike">
                          <a:solidFill>
                            <a:schemeClr val="accent1"/>
                          </a:solidFill>
                        </a:rPr>
                        <a:t>Mrs Musleh</a:t>
                      </a:r>
                      <a:endParaRPr b="1" sz="1000" u="none" cap="none" strike="noStrike">
                        <a:solidFill>
                          <a:schemeClr val="accent1"/>
                        </a:solidFill>
                      </a:endParaRPr>
                    </a:p>
                    <a:p>
                      <a:pPr indent="0" lvl="0" marL="0" marR="0" rtl="0" algn="l">
                        <a:lnSpc>
                          <a:spcPct val="115000"/>
                        </a:lnSpc>
                        <a:spcBef>
                          <a:spcPts val="1000"/>
                        </a:spcBef>
                        <a:spcAft>
                          <a:spcPts val="0"/>
                        </a:spcAft>
                        <a:buNone/>
                      </a:pPr>
                      <a:r>
                        <a:t/>
                      </a:r>
                      <a:endParaRPr b="1" sz="1000" u="none" cap="none" strike="noStrike">
                        <a:solidFill>
                          <a:schemeClr val="accent1"/>
                        </a:solidFill>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35050">
                <a:tc>
                  <a:txBody>
                    <a:bodyPr/>
                    <a:lstStyle/>
                    <a:p>
                      <a:pPr indent="0" lvl="0" marL="0" marR="0" rtl="0" algn="l">
                        <a:lnSpc>
                          <a:spcPct val="115000"/>
                        </a:lnSpc>
                        <a:spcBef>
                          <a:spcPts val="0"/>
                        </a:spcBef>
                        <a:spcAft>
                          <a:spcPts val="0"/>
                        </a:spcAft>
                        <a:buNone/>
                      </a:pPr>
                      <a:r>
                        <a:rPr lang="en-GB" sz="1000" u="none" cap="none" strike="noStrike"/>
                        <a:t>Learning Mentor</a:t>
                      </a:r>
                      <a:endParaRPr/>
                    </a:p>
                    <a:p>
                      <a:pPr indent="0" lvl="0" marL="0" marR="0" rtl="0" algn="l">
                        <a:lnSpc>
                          <a:spcPct val="115000"/>
                        </a:lnSpc>
                        <a:spcBef>
                          <a:spcPts val="0"/>
                        </a:spcBef>
                        <a:spcAft>
                          <a:spcPts val="0"/>
                        </a:spcAft>
                        <a:buNone/>
                      </a:pPr>
                      <a:r>
                        <a:rPr lang="en-GB" sz="1000" u="none" cap="none" strike="noStrike"/>
                        <a:t> </a:t>
                      </a:r>
                      <a:endParaRPr sz="1000" u="none" cap="none" strike="noStrike">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1" lang="en-GB" sz="1000" u="none" cap="none" strike="noStrike">
                          <a:solidFill>
                            <a:schemeClr val="accent1"/>
                          </a:solidFill>
                        </a:rPr>
                        <a:t>Mrs Wootton</a:t>
                      </a:r>
                      <a:endParaRPr b="1">
                        <a:solidFill>
                          <a:schemeClr val="accent1"/>
                        </a:solidFill>
                      </a:endParaRPr>
                    </a:p>
                    <a:p>
                      <a:pPr indent="0" lvl="0" marL="0" marR="0" rtl="0" algn="l">
                        <a:lnSpc>
                          <a:spcPct val="115000"/>
                        </a:lnSpc>
                        <a:spcBef>
                          <a:spcPts val="1000"/>
                        </a:spcBef>
                        <a:spcAft>
                          <a:spcPts val="0"/>
                        </a:spcAft>
                        <a:buNone/>
                      </a:pPr>
                      <a:r>
                        <a:t/>
                      </a:r>
                      <a:endParaRPr b="1" sz="1000" u="none" cap="none" strike="noStrike">
                        <a:solidFill>
                          <a:schemeClr val="accent1"/>
                        </a:solidFill>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14200">
                <a:tc>
                  <a:txBody>
                    <a:bodyPr/>
                    <a:lstStyle/>
                    <a:p>
                      <a:pPr indent="0" lvl="0" marL="0" marR="0" rtl="0" algn="l">
                        <a:lnSpc>
                          <a:spcPct val="115000"/>
                        </a:lnSpc>
                        <a:spcBef>
                          <a:spcPts val="0"/>
                        </a:spcBef>
                        <a:spcAft>
                          <a:spcPts val="0"/>
                        </a:spcAft>
                        <a:buNone/>
                      </a:pPr>
                      <a:r>
                        <a:rPr lang="en-GB" sz="1000" u="none" cap="none" strike="noStrike"/>
                        <a:t>Teaching Assistants/Higher Level Teaching Assistants</a:t>
                      </a:r>
                      <a:endParaRPr sz="1000" u="none" cap="none" strike="noStrike">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1" lang="en-GB" sz="1000" u="none" cap="none" strike="noStrike">
                          <a:solidFill>
                            <a:schemeClr val="accent1"/>
                          </a:solidFill>
                        </a:rPr>
                        <a:t>Either 1:1 or in a group</a:t>
                      </a:r>
                      <a:endParaRPr b="1" sz="1000" u="none" cap="none" strike="noStrike">
                        <a:solidFill>
                          <a:schemeClr val="accent1"/>
                        </a:solidFill>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24250">
                <a:tc>
                  <a:txBody>
                    <a:bodyPr/>
                    <a:lstStyle/>
                    <a:p>
                      <a:pPr indent="0" lvl="0" marL="0" marR="0" rtl="0" algn="l">
                        <a:lnSpc>
                          <a:spcPct val="115000"/>
                        </a:lnSpc>
                        <a:spcBef>
                          <a:spcPts val="0"/>
                        </a:spcBef>
                        <a:spcAft>
                          <a:spcPts val="0"/>
                        </a:spcAft>
                        <a:buNone/>
                      </a:pPr>
                      <a:r>
                        <a:t/>
                      </a:r>
                      <a:endParaRPr sz="1000" u="none" cap="none" strike="noStrike"/>
                    </a:p>
                    <a:p>
                      <a:pPr indent="0" lvl="0" marL="0" marR="0" rtl="0" algn="l">
                        <a:lnSpc>
                          <a:spcPct val="115000"/>
                        </a:lnSpc>
                        <a:spcBef>
                          <a:spcPts val="1000"/>
                        </a:spcBef>
                        <a:spcAft>
                          <a:spcPts val="0"/>
                        </a:spcAft>
                        <a:buNone/>
                      </a:pPr>
                      <a:r>
                        <a:rPr lang="en-GB" sz="1000" u="none" cap="none" strike="noStrike"/>
                        <a:t>Staff from outside agencies </a:t>
                      </a:r>
                      <a:endParaRPr/>
                    </a:p>
                    <a:p>
                      <a:pPr indent="0" lvl="0" marL="0" marR="0" rtl="0" algn="l">
                        <a:lnSpc>
                          <a:spcPct val="115000"/>
                        </a:lnSpc>
                        <a:spcBef>
                          <a:spcPts val="1000"/>
                        </a:spcBef>
                        <a:spcAft>
                          <a:spcPts val="0"/>
                        </a:spcAft>
                        <a:buNone/>
                      </a:pPr>
                      <a:r>
                        <a:rPr lang="en-GB" sz="1000" u="none" cap="none" strike="noStrike"/>
                        <a:t> </a:t>
                      </a:r>
                      <a:endParaRPr sz="1000" u="none" cap="none" strike="noStrike">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b="1" lang="en-GB" sz="1000" u="none" cap="none" strike="noStrike">
                          <a:solidFill>
                            <a:schemeClr val="accent1"/>
                          </a:solidFill>
                        </a:rPr>
                        <a:t>If a child’s needs require specialised support</a:t>
                      </a:r>
                      <a:endParaRPr b="1" sz="1000" u="none" cap="none" strike="noStrike">
                        <a:solidFill>
                          <a:schemeClr val="accent1"/>
                        </a:solidFill>
                        <a:latin typeface="Arial"/>
                        <a:ea typeface="Arial"/>
                        <a:cs typeface="Arial"/>
                        <a:sym typeface="Arial"/>
                      </a:endParaRPr>
                    </a:p>
                  </a:txBody>
                  <a:tcPr marT="0" marB="0" marR="68575" marL="68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9"/>
          <p:cNvSpPr/>
          <p:nvPr/>
        </p:nvSpPr>
        <p:spPr>
          <a:xfrm>
            <a:off x="8813871" y="-47243"/>
            <a:ext cx="3378129" cy="6866967"/>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1" name="Google Shape;381;p9"/>
          <p:cNvSpPr/>
          <p:nvPr/>
        </p:nvSpPr>
        <p:spPr>
          <a:xfrm rot="-5400000">
            <a:off x="3140617" y="-3201301"/>
            <a:ext cx="2510119" cy="8818237"/>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82" name="Google Shape;382;p9"/>
          <p:cNvPicPr preferRelativeResize="0"/>
          <p:nvPr/>
        </p:nvPicPr>
        <p:blipFill rotWithShape="1">
          <a:blip r:embed="rId3">
            <a:alphaModFix/>
          </a:blip>
          <a:srcRect b="0" l="0" r="0" t="0"/>
          <a:stretch/>
        </p:blipFill>
        <p:spPr>
          <a:xfrm>
            <a:off x="8355105" y="87696"/>
            <a:ext cx="1690054" cy="1690054"/>
          </a:xfrm>
          <a:prstGeom prst="rect">
            <a:avLst/>
          </a:prstGeom>
          <a:noFill/>
          <a:ln>
            <a:noFill/>
          </a:ln>
        </p:spPr>
      </p:pic>
      <p:sp>
        <p:nvSpPr>
          <p:cNvPr id="383" name="Google Shape;383;p9"/>
          <p:cNvSpPr/>
          <p:nvPr/>
        </p:nvSpPr>
        <p:spPr>
          <a:xfrm>
            <a:off x="-13442"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84" name="Google Shape;384;p9"/>
          <p:cNvPicPr preferRelativeResize="0"/>
          <p:nvPr/>
        </p:nvPicPr>
        <p:blipFill rotWithShape="1">
          <a:blip r:embed="rId4">
            <a:alphaModFix/>
          </a:blip>
          <a:srcRect b="0" l="0" r="0" t="0"/>
          <a:stretch/>
        </p:blipFill>
        <p:spPr>
          <a:xfrm>
            <a:off x="7660077" y="829388"/>
            <a:ext cx="1018601" cy="1018601"/>
          </a:xfrm>
          <a:prstGeom prst="rect">
            <a:avLst/>
          </a:prstGeom>
          <a:noFill/>
          <a:ln>
            <a:noFill/>
          </a:ln>
        </p:spPr>
      </p:pic>
      <p:sp>
        <p:nvSpPr>
          <p:cNvPr id="385" name="Google Shape;385;p9"/>
          <p:cNvSpPr txBox="1"/>
          <p:nvPr/>
        </p:nvSpPr>
        <p:spPr>
          <a:xfrm>
            <a:off x="435349" y="2559541"/>
            <a:ext cx="3693454" cy="20928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chemeClr val="accent1"/>
                </a:solidFill>
                <a:latin typeface="Calibri"/>
                <a:ea typeface="Calibri"/>
                <a:cs typeface="Calibri"/>
                <a:sym typeface="Calibri"/>
              </a:rPr>
              <a:t>Once a child is identified as needing additional or different to our ordinarily available provision then school professionals work with our young people and their families to ensure that they get the support needed.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This is done via the Assess – Plan – Do review process which teachers and the SENCo oversee. </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sp>
        <p:nvSpPr>
          <p:cNvPr id="386" name="Google Shape;386;p9"/>
          <p:cNvSpPr txBox="1"/>
          <p:nvPr/>
        </p:nvSpPr>
        <p:spPr>
          <a:xfrm>
            <a:off x="4264059" y="2559541"/>
            <a:ext cx="4105833" cy="44012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accent1"/>
                </a:solidFill>
                <a:latin typeface="Calibri"/>
                <a:ea typeface="Calibri"/>
                <a:cs typeface="Calibri"/>
                <a:sym typeface="Calibri"/>
              </a:rPr>
              <a:t>How we listen to the contributions of young people and their families</a:t>
            </a:r>
            <a:endParaRPr/>
          </a:p>
          <a:p>
            <a:pPr indent="0" lvl="0" marL="0" marR="0" rtl="0" algn="l">
              <a:spcBef>
                <a:spcPts val="0"/>
              </a:spcBef>
              <a:spcAft>
                <a:spcPts val="0"/>
              </a:spcAft>
              <a:buNone/>
            </a:pPr>
            <a:r>
              <a:t/>
            </a:r>
            <a:endParaRPr b="1"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Families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Additional appointments with the Class Teacher, SENCo, Head Teacher, Deputy Head Teacher</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SENCo available for consultations </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Longer Parent Consultation meetings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Holding early annual reviews if necessary for children with Education, Health and Care plans</a:t>
            </a:r>
            <a:endParaRPr/>
          </a:p>
          <a:p>
            <a:pPr indent="-107950" lvl="0" marL="171450" marR="0" rtl="0" algn="l">
              <a:spcBef>
                <a:spcPts val="0"/>
              </a:spcBef>
              <a:spcAft>
                <a:spcPts val="0"/>
              </a:spcAft>
              <a:buClr>
                <a:schemeClr val="dk1"/>
              </a:buClr>
              <a:buSzPts val="1000"/>
              <a:buFont typeface="Arial"/>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In these formal and informal discussions with the Class Teacher and SENCo, the parents will be asked their views at every stage of the SEND process. They will be asked to give information about:</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Their child’s strengths and weaknesses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Successful strategies they use at home</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The areas they feel the child needs the most support with</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The long-term outcomes they want for their child</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Young people</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One-page Pupil Profile created with the teacher at the beginning of an academic year and shared with all relevant staff and parents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Discussion with children during and at the end of intervention programmes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Creating a </a:t>
            </a:r>
            <a:r>
              <a:rPr lang="en-GB" sz="1000">
                <a:solidFill>
                  <a:schemeClr val="dk1"/>
                </a:solidFill>
                <a:latin typeface="Calibri"/>
                <a:ea typeface="Calibri"/>
                <a:cs typeface="Calibri"/>
                <a:sym typeface="Calibri"/>
              </a:rPr>
              <a:t>personal pathway if </a:t>
            </a:r>
            <a:r>
              <a:rPr lang="en-GB" sz="1000">
                <a:solidFill>
                  <a:schemeClr val="accent1"/>
                </a:solidFill>
                <a:latin typeface="Calibri"/>
                <a:ea typeface="Calibri"/>
                <a:cs typeface="Calibri"/>
                <a:sym typeface="Calibri"/>
              </a:rPr>
              <a:t>they have an EHC plan</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Verbal discussions in class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Talk partners in lessons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Surveys and pupil voice activities</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sp>
        <p:nvSpPr>
          <p:cNvPr id="387" name="Google Shape;387;p9"/>
          <p:cNvSpPr txBox="1"/>
          <p:nvPr/>
        </p:nvSpPr>
        <p:spPr>
          <a:xfrm>
            <a:off x="8955671" y="1972866"/>
            <a:ext cx="3155909" cy="486287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dk1"/>
                </a:solidFill>
                <a:latin typeface="Calibri"/>
                <a:ea typeface="Calibri"/>
                <a:cs typeface="Calibri"/>
                <a:sym typeface="Calibri"/>
              </a:rPr>
              <a:t>Monitoring the support</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The SENCo monitors the targets set and progress made on the Assess Plan Do Review plans, she also monitors the adaptations made to check they are impactful.  She works with teachers to ensure that targets are appropriate and ambitions yet realistic.</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The SENCo is a member of SLT and outcomes of monitoring are fed back to senior leaders who also may have insight into the needs of that child. </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SENCo and SLT monitor teaching and learning via drop ins, work scrutiny, pupil voice and planning reviews. </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The SEND governor meets with the SENCo half termly to discuss the findings of monitoring and any actions taken as a result.  A report is made to each Local Governing Body Meeting.</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GB" sz="1000">
                <a:solidFill>
                  <a:schemeClr val="dk1"/>
                </a:solidFill>
                <a:latin typeface="Calibri"/>
                <a:ea typeface="Calibri"/>
                <a:cs typeface="Calibri"/>
                <a:sym typeface="Calibri"/>
              </a:rPr>
              <a:t>The SENCo and SLT seek feedback from children and their families in the following ways</a:t>
            </a:r>
            <a:endParaRPr/>
          </a:p>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Discussion with Class Teacher, SENCo, Phase Lead, Head Teacher</a:t>
            </a:r>
            <a:endParaRPr/>
          </a:p>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Telephone or email to the Class Teacher, SENCo, Phase Leader, Deputy Head Teacher, Head Teacher</a:t>
            </a:r>
            <a:endParaRPr/>
          </a:p>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Written feedback after Parent Consultations on Parent View website</a:t>
            </a:r>
            <a:endParaRPr/>
          </a:p>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Written feedback after Open Sessions</a:t>
            </a:r>
            <a:endParaRPr/>
          </a:p>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Regular questionnaires</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
        <p:nvSpPr>
          <p:cNvPr id="388" name="Google Shape;388;p9"/>
          <p:cNvSpPr txBox="1"/>
          <p:nvPr/>
        </p:nvSpPr>
        <p:spPr>
          <a:xfrm>
            <a:off x="199153" y="1384323"/>
            <a:ext cx="497092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How do we involve young people with SEND and their families in their education?</a:t>
            </a:r>
            <a:endParaRPr/>
          </a:p>
        </p:txBody>
      </p:sp>
      <p:pic>
        <p:nvPicPr>
          <p:cNvPr id="389" name="Google Shape;389;p9"/>
          <p:cNvPicPr preferRelativeResize="0"/>
          <p:nvPr/>
        </p:nvPicPr>
        <p:blipFill rotWithShape="1">
          <a:blip r:embed="rId5">
            <a:alphaModFix/>
          </a:blip>
          <a:srcRect b="0" l="0" r="0" t="0"/>
          <a:stretch/>
        </p:blipFill>
        <p:spPr>
          <a:xfrm>
            <a:off x="284473" y="3856166"/>
            <a:ext cx="3844329" cy="251012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10"/>
          <p:cNvSpPr/>
          <p:nvPr/>
        </p:nvSpPr>
        <p:spPr>
          <a:xfrm>
            <a:off x="7799110" y="2694875"/>
            <a:ext cx="4392889" cy="4179861"/>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10"/>
          <p:cNvSpPr/>
          <p:nvPr/>
        </p:nvSpPr>
        <p:spPr>
          <a:xfrm>
            <a:off x="-13442"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10"/>
          <p:cNvSpPr/>
          <p:nvPr/>
        </p:nvSpPr>
        <p:spPr>
          <a:xfrm>
            <a:off x="11881377" y="-8965"/>
            <a:ext cx="331694" cy="2253726"/>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10"/>
          <p:cNvSpPr/>
          <p:nvPr/>
        </p:nvSpPr>
        <p:spPr>
          <a:xfrm rot="-5400000">
            <a:off x="4769139" y="-4853492"/>
            <a:ext cx="2707340" cy="12389393"/>
          </a:xfrm>
          <a:prstGeom prst="rect">
            <a:avLst/>
          </a:prstGeom>
          <a:solidFill>
            <a:schemeClr val="accent1"/>
          </a:solidFill>
          <a:ln cap="flat" cmpd="sng" w="12700">
            <a:solidFill>
              <a:srgbClr val="00123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10"/>
          <p:cNvSpPr txBox="1"/>
          <p:nvPr/>
        </p:nvSpPr>
        <p:spPr>
          <a:xfrm>
            <a:off x="31967" y="2188005"/>
            <a:ext cx="897367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Professionals who can advise</a:t>
            </a:r>
            <a:endParaRPr/>
          </a:p>
        </p:txBody>
      </p:sp>
      <p:pic>
        <p:nvPicPr>
          <p:cNvPr id="399" name="Google Shape;399;p10"/>
          <p:cNvPicPr preferRelativeResize="0"/>
          <p:nvPr/>
        </p:nvPicPr>
        <p:blipFill rotWithShape="1">
          <a:blip r:embed="rId3">
            <a:alphaModFix/>
          </a:blip>
          <a:srcRect b="0" l="0" r="0" t="0"/>
          <a:stretch/>
        </p:blipFill>
        <p:spPr>
          <a:xfrm>
            <a:off x="9511398" y="-12465"/>
            <a:ext cx="2474203" cy="2474203"/>
          </a:xfrm>
          <a:prstGeom prst="rect">
            <a:avLst/>
          </a:prstGeom>
          <a:noFill/>
          <a:ln>
            <a:noFill/>
          </a:ln>
        </p:spPr>
      </p:pic>
      <p:pic>
        <p:nvPicPr>
          <p:cNvPr id="400" name="Google Shape;400;p10"/>
          <p:cNvPicPr preferRelativeResize="0"/>
          <p:nvPr/>
        </p:nvPicPr>
        <p:blipFill rotWithShape="1">
          <a:blip r:embed="rId4">
            <a:alphaModFix/>
          </a:blip>
          <a:srcRect b="0" l="0" r="0" t="0"/>
          <a:stretch/>
        </p:blipFill>
        <p:spPr>
          <a:xfrm>
            <a:off x="9168486" y="1040228"/>
            <a:ext cx="1018601" cy="1018601"/>
          </a:xfrm>
          <a:prstGeom prst="rect">
            <a:avLst/>
          </a:prstGeom>
          <a:noFill/>
          <a:ln>
            <a:noFill/>
          </a:ln>
        </p:spPr>
      </p:pic>
      <p:sp>
        <p:nvSpPr>
          <p:cNvPr id="401" name="Google Shape;401;p10"/>
          <p:cNvSpPr/>
          <p:nvPr/>
        </p:nvSpPr>
        <p:spPr>
          <a:xfrm>
            <a:off x="91357" y="2724816"/>
            <a:ext cx="7704839"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00">
                <a:solidFill>
                  <a:schemeClr val="dk1"/>
                </a:solidFill>
                <a:latin typeface="Calibri"/>
                <a:ea typeface="Calibri"/>
                <a:cs typeface="Calibri"/>
                <a:sym typeface="Calibri"/>
              </a:rPr>
              <a:t>Our SENCo is Mr Ashley Knightley</a:t>
            </a:r>
            <a:endParaRPr/>
          </a:p>
          <a:p>
            <a:pPr indent="0" lvl="0" marL="0" marR="0" rtl="0" algn="l">
              <a:spcBef>
                <a:spcPts val="0"/>
              </a:spcBef>
              <a:spcAft>
                <a:spcPts val="0"/>
              </a:spcAft>
              <a:buNone/>
            </a:pPr>
            <a:r>
              <a:t/>
            </a:r>
            <a:endParaRPr b="1" sz="1100">
              <a:solidFill>
                <a:schemeClr val="dk1"/>
              </a:solidFill>
              <a:latin typeface="Calibri"/>
              <a:ea typeface="Calibri"/>
              <a:cs typeface="Calibri"/>
              <a:sym typeface="Calibri"/>
            </a:endParaRPr>
          </a:p>
          <a:p>
            <a:pPr indent="0" lvl="0" marL="0" marR="0" rtl="0" algn="l">
              <a:spcBef>
                <a:spcPts val="0"/>
              </a:spcBef>
              <a:spcAft>
                <a:spcPts val="0"/>
              </a:spcAft>
              <a:buNone/>
            </a:pPr>
            <a:r>
              <a:rPr lang="en-GB" sz="1100">
                <a:solidFill>
                  <a:schemeClr val="dk1"/>
                </a:solidFill>
                <a:latin typeface="Calibri"/>
                <a:ea typeface="Calibri"/>
                <a:cs typeface="Calibri"/>
                <a:sym typeface="Calibri"/>
              </a:rPr>
              <a:t>Mr Knightley carries out his SENCo role Wednesdays and Thursdays.  He works for the Trust on Fridays.  </a:t>
            </a:r>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rPr lang="en-GB" sz="1100">
                <a:solidFill>
                  <a:schemeClr val="dk1"/>
                </a:solidFill>
                <a:latin typeface="Calibri"/>
                <a:ea typeface="Calibri"/>
                <a:cs typeface="Calibri"/>
                <a:sym typeface="Calibri"/>
              </a:rPr>
              <a:t>He can help you by:</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Offering advice about how to identify if your child has any special educational needs</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Suggesting ways to support your child at home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Making referrals to outside agencies</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Leading multi-agency meetings to make sure your child’s needs are met in school</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Providing advice on any family needs and suggest who can help</a:t>
            </a:r>
            <a:endParaRPr/>
          </a:p>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a:p>
            <a:pPr indent="0" lvl="0" marL="0" marR="0" rtl="0" algn="l">
              <a:spcBef>
                <a:spcPts val="0"/>
              </a:spcBef>
              <a:spcAft>
                <a:spcPts val="0"/>
              </a:spcAft>
              <a:buNone/>
            </a:pPr>
            <a:r>
              <a:rPr lang="en-GB" sz="1100">
                <a:solidFill>
                  <a:schemeClr val="dk1"/>
                </a:solidFill>
                <a:latin typeface="Calibri"/>
                <a:ea typeface="Calibri"/>
                <a:cs typeface="Calibri"/>
                <a:sym typeface="Calibri"/>
              </a:rPr>
              <a:t>Should you wish to speak or meet with him then please ring the school office or speak with a member of our office staff to make an appointment. Alternatively, you can email the SEND team with any queries at the address below. </a:t>
            </a:r>
            <a:endParaRPr/>
          </a:p>
        </p:txBody>
      </p:sp>
      <p:sp>
        <p:nvSpPr>
          <p:cNvPr id="402" name="Google Shape;402;p10"/>
          <p:cNvSpPr txBox="1"/>
          <p:nvPr/>
        </p:nvSpPr>
        <p:spPr>
          <a:xfrm>
            <a:off x="-13442" y="4954849"/>
            <a:ext cx="7796196" cy="1903151"/>
          </a:xfrm>
          <a:prstGeom prst="rect">
            <a:avLst/>
          </a:prstGeom>
          <a:solidFill>
            <a:srgbClr val="FFC000"/>
          </a:solid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None/>
            </a:pPr>
            <a:r>
              <a:rPr b="1" lang="en-GB" sz="1100">
                <a:solidFill>
                  <a:schemeClr val="accent1"/>
                </a:solidFill>
                <a:latin typeface="Calibri"/>
                <a:ea typeface="Calibri"/>
                <a:cs typeface="Calibri"/>
                <a:sym typeface="Calibri"/>
              </a:rPr>
              <a:t>    Mrs Rachel Rayner</a:t>
            </a:r>
            <a:r>
              <a:rPr lang="en-GB" sz="1100">
                <a:solidFill>
                  <a:schemeClr val="accent1"/>
                </a:solidFill>
                <a:latin typeface="Calibri"/>
                <a:ea typeface="Calibri"/>
                <a:cs typeface="Calibri"/>
                <a:sym typeface="Calibri"/>
              </a:rPr>
              <a:t> our Head Teacher</a:t>
            </a:r>
            <a:endParaRPr/>
          </a:p>
          <a:p>
            <a:pPr indent="0" lvl="0" marL="0" marR="0" rtl="0" algn="l">
              <a:lnSpc>
                <a:spcPct val="115000"/>
              </a:lnSpc>
              <a:spcBef>
                <a:spcPts val="1000"/>
              </a:spcBef>
              <a:spcAft>
                <a:spcPts val="0"/>
              </a:spcAft>
              <a:buNone/>
            </a:pPr>
            <a:r>
              <a:rPr b="1" lang="en-GB" sz="1100">
                <a:solidFill>
                  <a:schemeClr val="accent1"/>
                </a:solidFill>
                <a:latin typeface="Calibri"/>
                <a:ea typeface="Calibri"/>
                <a:cs typeface="Calibri"/>
                <a:sym typeface="Calibri"/>
              </a:rPr>
              <a:t>    Mrs Alia Musleh </a:t>
            </a:r>
            <a:r>
              <a:rPr lang="en-GB" sz="1100">
                <a:solidFill>
                  <a:schemeClr val="accent1"/>
                </a:solidFill>
                <a:latin typeface="Calibri"/>
                <a:ea typeface="Calibri"/>
                <a:cs typeface="Calibri"/>
                <a:sym typeface="Calibri"/>
              </a:rPr>
              <a:t>our Speech and Language Assistant</a:t>
            </a:r>
            <a:endParaRPr sz="1100">
              <a:solidFill>
                <a:schemeClr val="accent1"/>
              </a:solidFill>
              <a:latin typeface="Calibri"/>
              <a:ea typeface="Calibri"/>
              <a:cs typeface="Calibri"/>
              <a:sym typeface="Calibri"/>
            </a:endParaRPr>
          </a:p>
          <a:p>
            <a:pPr indent="0" lvl="0" marL="0" marR="0" rtl="0" algn="l">
              <a:lnSpc>
                <a:spcPct val="115000"/>
              </a:lnSpc>
              <a:spcBef>
                <a:spcPts val="1000"/>
              </a:spcBef>
              <a:spcAft>
                <a:spcPts val="0"/>
              </a:spcAft>
              <a:buNone/>
            </a:pPr>
            <a:r>
              <a:rPr b="1" lang="en-GB" sz="1100">
                <a:solidFill>
                  <a:schemeClr val="accent1"/>
                </a:solidFill>
                <a:latin typeface="Calibri"/>
                <a:ea typeface="Calibri"/>
                <a:cs typeface="Calibri"/>
                <a:sym typeface="Calibri"/>
              </a:rPr>
              <a:t>    Mrs Amelia Wootton</a:t>
            </a:r>
            <a:r>
              <a:rPr lang="en-GB" sz="1100">
                <a:solidFill>
                  <a:schemeClr val="accent1"/>
                </a:solidFill>
                <a:latin typeface="Calibri"/>
                <a:ea typeface="Calibri"/>
                <a:cs typeface="Calibri"/>
                <a:sym typeface="Calibri"/>
              </a:rPr>
              <a:t> our Learning Mentor</a:t>
            </a:r>
            <a:endParaRPr/>
          </a:p>
          <a:p>
            <a:pPr indent="0" lvl="0" marL="0" marR="0" rtl="0" algn="l">
              <a:lnSpc>
                <a:spcPct val="115000"/>
              </a:lnSpc>
              <a:spcBef>
                <a:spcPts val="1000"/>
              </a:spcBef>
              <a:spcAft>
                <a:spcPts val="0"/>
              </a:spcAft>
              <a:buNone/>
            </a:pPr>
            <a:r>
              <a:rPr lang="en-GB" sz="1100">
                <a:solidFill>
                  <a:schemeClr val="accent1"/>
                </a:solidFill>
                <a:latin typeface="Calibri"/>
                <a:ea typeface="Calibri"/>
                <a:cs typeface="Calibri"/>
                <a:sym typeface="Calibri"/>
              </a:rPr>
              <a:t>    Call the school office on 01733 231313 or email </a:t>
            </a:r>
            <a:r>
              <a:rPr lang="en-GB" sz="1100" u="sng">
                <a:solidFill>
                  <a:schemeClr val="dk1"/>
                </a:solidFill>
                <a:latin typeface="Calibri"/>
                <a:ea typeface="Calibri"/>
                <a:cs typeface="Calibri"/>
                <a:sym typeface="Calibri"/>
                <a:hlinkClick r:id="rId5">
                  <a:extLst>
                    <a:ext uri="{A12FA001-AC4F-418D-AE19-62706E023703}">
                      <ahyp:hlinkClr val="tx"/>
                    </a:ext>
                  </a:extLst>
                </a:hlinkClick>
              </a:rPr>
              <a:t>informus@st-botolphs.peterborough.sch.uk</a:t>
            </a:r>
            <a:r>
              <a:rPr lang="en-GB" sz="1100">
                <a:solidFill>
                  <a:schemeClr val="dk1"/>
                </a:solidFill>
                <a:latin typeface="Calibri"/>
                <a:ea typeface="Calibri"/>
                <a:cs typeface="Calibri"/>
                <a:sym typeface="Calibri"/>
              </a:rPr>
              <a:t>  </a:t>
            </a:r>
            <a:r>
              <a:rPr lang="en-GB" sz="1100">
                <a:solidFill>
                  <a:schemeClr val="accent1"/>
                </a:solidFill>
                <a:latin typeface="Calibri"/>
                <a:ea typeface="Calibri"/>
                <a:cs typeface="Calibri"/>
                <a:sym typeface="Calibri"/>
              </a:rPr>
              <a:t> to make an appointment.</a:t>
            </a:r>
            <a:endParaRPr/>
          </a:p>
          <a:p>
            <a:pPr indent="0" lvl="0" marL="0" marR="0" rtl="0" algn="l">
              <a:lnSpc>
                <a:spcPct val="115000"/>
              </a:lnSpc>
              <a:spcBef>
                <a:spcPts val="1000"/>
              </a:spcBef>
              <a:spcAft>
                <a:spcPts val="0"/>
              </a:spcAft>
              <a:buNone/>
            </a:pPr>
            <a:r>
              <a:rPr lang="en-GB" sz="1100">
                <a:solidFill>
                  <a:schemeClr val="accent1"/>
                </a:solidFill>
                <a:latin typeface="Calibri"/>
                <a:ea typeface="Calibri"/>
                <a:cs typeface="Calibri"/>
                <a:sym typeface="Calibri"/>
              </a:rPr>
              <a:t>    </a:t>
            </a:r>
            <a:r>
              <a:rPr b="1" lang="en-GB" sz="1100">
                <a:solidFill>
                  <a:schemeClr val="accent1"/>
                </a:solidFill>
                <a:latin typeface="Calibri"/>
                <a:ea typeface="Calibri"/>
                <a:cs typeface="Calibri"/>
                <a:sym typeface="Calibri"/>
              </a:rPr>
              <a:t>Mrs Jade Fitt </a:t>
            </a:r>
            <a:r>
              <a:rPr lang="en-GB" sz="1100">
                <a:solidFill>
                  <a:schemeClr val="accent1"/>
                </a:solidFill>
                <a:latin typeface="Calibri"/>
                <a:ea typeface="Calibri"/>
                <a:cs typeface="Calibri"/>
                <a:sym typeface="Calibri"/>
              </a:rPr>
              <a:t>is the Inclusion Lead for the Trust.</a:t>
            </a:r>
            <a:endParaRPr sz="1100">
              <a:solidFill>
                <a:schemeClr val="accent1"/>
              </a:solidFill>
              <a:latin typeface="Calibri"/>
              <a:ea typeface="Calibri"/>
              <a:cs typeface="Calibri"/>
              <a:sym typeface="Calibri"/>
            </a:endParaRPr>
          </a:p>
          <a:p>
            <a:pPr indent="0" lvl="0" marL="0" marR="0" rtl="0" algn="l">
              <a:lnSpc>
                <a:spcPct val="115000"/>
              </a:lnSpc>
              <a:spcBef>
                <a:spcPts val="1000"/>
              </a:spcBef>
              <a:spcAft>
                <a:spcPts val="0"/>
              </a:spcAft>
              <a:buNone/>
            </a:pPr>
            <a:r>
              <a:rPr lang="en-GB" sz="1100">
                <a:solidFill>
                  <a:schemeClr val="accent1"/>
                </a:solidFill>
                <a:latin typeface="Calibri"/>
                <a:ea typeface="Calibri"/>
                <a:cs typeface="Calibri"/>
                <a:sym typeface="Calibri"/>
              </a:rPr>
              <a:t> </a:t>
            </a:r>
            <a:endParaRPr sz="1100">
              <a:solidFill>
                <a:schemeClr val="accent1"/>
              </a:solidFill>
              <a:latin typeface="Calibri"/>
              <a:ea typeface="Calibri"/>
              <a:cs typeface="Calibri"/>
              <a:sym typeface="Calibri"/>
            </a:endParaRPr>
          </a:p>
        </p:txBody>
      </p:sp>
      <p:sp>
        <p:nvSpPr>
          <p:cNvPr id="403" name="Google Shape;403;p10"/>
          <p:cNvSpPr txBox="1"/>
          <p:nvPr/>
        </p:nvSpPr>
        <p:spPr>
          <a:xfrm>
            <a:off x="8157882" y="2832847"/>
            <a:ext cx="3603812" cy="38164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00">
                <a:solidFill>
                  <a:schemeClr val="dk1"/>
                </a:solidFill>
                <a:latin typeface="Calibri"/>
                <a:ea typeface="Calibri"/>
                <a:cs typeface="Calibri"/>
                <a:sym typeface="Calibri"/>
              </a:rPr>
              <a:t>Our school access the following services and support</a:t>
            </a:r>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Specialist teaching service – Autism and ADHD Advisory Teaching Service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Early Years Teaching Service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Educational Psychology Service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Peterborough SEND Hubs</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School Nurse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Children’s Speech and Language Therapy Service (SALT)</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Occupational Therapy Service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Centre 33</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Younited</a:t>
            </a:r>
            <a:endParaRPr sz="11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CAMHS – Child and Adolescent Mental Health Services</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Behaviour and Inclusion Team</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Emotional Health and Wellbeing Service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Support for Learning</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Peterborough Integrated Neurodevelopmental Service</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Multi-Agency support group (MASG) assess need and coordinate support from appropriate agencies through Early Help</a:t>
            </a:r>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1"/>
          <p:cNvSpPr/>
          <p:nvPr/>
        </p:nvSpPr>
        <p:spPr>
          <a:xfrm rot="-5400000">
            <a:off x="4431588" y="-4442340"/>
            <a:ext cx="3363339" cy="1222651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09" name="Google Shape;409;p11"/>
          <p:cNvPicPr preferRelativeResize="0"/>
          <p:nvPr/>
        </p:nvPicPr>
        <p:blipFill rotWithShape="1">
          <a:blip r:embed="rId3">
            <a:alphaModFix/>
          </a:blip>
          <a:srcRect b="0" l="0" r="0" t="0"/>
          <a:stretch/>
        </p:blipFill>
        <p:spPr>
          <a:xfrm>
            <a:off x="505420" y="302863"/>
            <a:ext cx="2474203" cy="2474203"/>
          </a:xfrm>
          <a:prstGeom prst="rect">
            <a:avLst/>
          </a:prstGeom>
          <a:noFill/>
          <a:ln>
            <a:noFill/>
          </a:ln>
        </p:spPr>
      </p:pic>
      <p:sp>
        <p:nvSpPr>
          <p:cNvPr id="410" name="Google Shape;410;p11"/>
          <p:cNvSpPr txBox="1"/>
          <p:nvPr/>
        </p:nvSpPr>
        <p:spPr>
          <a:xfrm>
            <a:off x="152405" y="2663664"/>
            <a:ext cx="672362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lt1"/>
                </a:solidFill>
                <a:latin typeface="Calibri"/>
                <a:ea typeface="Calibri"/>
                <a:cs typeface="Calibri"/>
                <a:sym typeface="Calibri"/>
              </a:rPr>
              <a:t>Training for staff</a:t>
            </a:r>
            <a:endParaRPr/>
          </a:p>
        </p:txBody>
      </p:sp>
      <p:pic>
        <p:nvPicPr>
          <p:cNvPr id="411" name="Google Shape;411;p11"/>
          <p:cNvPicPr preferRelativeResize="0"/>
          <p:nvPr/>
        </p:nvPicPr>
        <p:blipFill rotWithShape="1">
          <a:blip r:embed="rId4">
            <a:alphaModFix/>
          </a:blip>
          <a:srcRect b="0" l="0" r="0" t="0"/>
          <a:stretch/>
        </p:blipFill>
        <p:spPr>
          <a:xfrm>
            <a:off x="270638" y="1386849"/>
            <a:ext cx="1018601" cy="1018601"/>
          </a:xfrm>
          <a:prstGeom prst="rect">
            <a:avLst/>
          </a:prstGeom>
          <a:noFill/>
          <a:ln>
            <a:noFill/>
          </a:ln>
        </p:spPr>
      </p:pic>
      <p:sp>
        <p:nvSpPr>
          <p:cNvPr id="412" name="Google Shape;412;p11"/>
          <p:cNvSpPr txBox="1"/>
          <p:nvPr/>
        </p:nvSpPr>
        <p:spPr>
          <a:xfrm>
            <a:off x="152404" y="3429000"/>
            <a:ext cx="3969900" cy="2862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accent1"/>
                </a:solidFill>
                <a:latin typeface="Calibri"/>
                <a:ea typeface="Calibri"/>
                <a:cs typeface="Calibri"/>
                <a:sym typeface="Calibri"/>
              </a:rPr>
              <a:t>What training have staff recently attended?</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Training from outside providers has included: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Virtual courses run by SEND Hubs including focus on supporting children with sensory needs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Communication partner training – supporting children to use AAC (Alternative and Augmentative Communication)</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Grace Schools </a:t>
            </a:r>
            <a:r>
              <a:rPr lang="en-GB" sz="1000">
                <a:solidFill>
                  <a:schemeClr val="accent1"/>
                </a:solidFill>
                <a:latin typeface="Calibri"/>
                <a:ea typeface="Calibri"/>
                <a:cs typeface="Calibri"/>
                <a:sym typeface="Calibri"/>
              </a:rPr>
              <a:t>SENCo forums</a:t>
            </a:r>
            <a:endParaRPr sz="1000">
              <a:solidFill>
                <a:schemeClr val="accent1"/>
              </a:solidFill>
              <a:latin typeface="Calibri"/>
              <a:ea typeface="Calibri"/>
              <a:cs typeface="Calibri"/>
              <a:sym typeface="Calibri"/>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PINs Partnership in Schools Programme</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b="1"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In house training has included: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Child Protection and safeguarding</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SEND induction training for new staff</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Reviewing how to write SMART targets for SSP cycles</a:t>
            </a:r>
            <a:endParaRPr sz="1000">
              <a:solidFill>
                <a:schemeClr val="accent1"/>
              </a:solidFill>
              <a:latin typeface="Calibri"/>
              <a:ea typeface="Calibri"/>
              <a:cs typeface="Calibri"/>
              <a:sym typeface="Calibri"/>
            </a:endParaRPr>
          </a:p>
          <a:p>
            <a:pPr indent="-171450" lvl="0" marL="171450" marR="0" rtl="0" algn="l">
              <a:spcBef>
                <a:spcPts val="0"/>
              </a:spcBef>
              <a:spcAft>
                <a:spcPts val="0"/>
              </a:spcAft>
              <a:buClr>
                <a:schemeClr val="accent1"/>
              </a:buClr>
              <a:buSzPts val="1000"/>
              <a:buFont typeface="Calibri"/>
              <a:buChar char="•"/>
            </a:pPr>
            <a:r>
              <a:rPr lang="en-GB" sz="1000">
                <a:solidFill>
                  <a:schemeClr val="accent1"/>
                </a:solidFill>
                <a:latin typeface="Calibri"/>
                <a:ea typeface="Calibri"/>
                <a:cs typeface="Calibri"/>
                <a:sym typeface="Calibri"/>
              </a:rPr>
              <a:t>Gestalt learners and how to support them</a:t>
            </a:r>
            <a:endParaRPr sz="1000">
              <a:solidFill>
                <a:schemeClr val="accent1"/>
              </a:solidFill>
              <a:latin typeface="Calibri"/>
              <a:ea typeface="Calibri"/>
              <a:cs typeface="Calibri"/>
              <a:sym typeface="Calibri"/>
            </a:endParaRPr>
          </a:p>
          <a:p>
            <a:pPr indent="-171450" lvl="0" marL="171450" marR="0" rtl="0" algn="l">
              <a:spcBef>
                <a:spcPts val="0"/>
              </a:spcBef>
              <a:spcAft>
                <a:spcPts val="0"/>
              </a:spcAft>
              <a:buClr>
                <a:schemeClr val="accent1"/>
              </a:buClr>
              <a:buSzPts val="1000"/>
              <a:buFont typeface="Calibri"/>
              <a:buChar char="•"/>
            </a:pPr>
            <a:r>
              <a:rPr lang="en-GB" sz="1000">
                <a:solidFill>
                  <a:schemeClr val="accent1"/>
                </a:solidFill>
                <a:latin typeface="Calibri"/>
                <a:ea typeface="Calibri"/>
                <a:cs typeface="Calibri"/>
                <a:sym typeface="Calibri"/>
              </a:rPr>
              <a:t>Attention Autism Progression</a:t>
            </a:r>
            <a:endParaRPr sz="1000">
              <a:solidFill>
                <a:schemeClr val="accent1"/>
              </a:solidFill>
              <a:latin typeface="Calibri"/>
              <a:ea typeface="Calibri"/>
              <a:cs typeface="Calibri"/>
              <a:sym typeface="Calibri"/>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Phonics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Captivating attention and choral response</a:t>
            </a:r>
            <a:endParaRPr sz="1000">
              <a:solidFill>
                <a:schemeClr val="accent1"/>
              </a:solidFill>
              <a:latin typeface="Calibri"/>
              <a:ea typeface="Calibri"/>
              <a:cs typeface="Calibri"/>
              <a:sym typeface="Calibri"/>
            </a:endParaRPr>
          </a:p>
        </p:txBody>
      </p:sp>
      <p:sp>
        <p:nvSpPr>
          <p:cNvPr id="413" name="Google Shape;413;p11"/>
          <p:cNvSpPr txBox="1"/>
          <p:nvPr/>
        </p:nvSpPr>
        <p:spPr>
          <a:xfrm>
            <a:off x="4249273" y="3485631"/>
            <a:ext cx="3693600" cy="2401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accent1"/>
                </a:solidFill>
                <a:latin typeface="Calibri"/>
                <a:ea typeface="Calibri"/>
                <a:cs typeface="Calibri"/>
                <a:sym typeface="Calibri"/>
              </a:rPr>
              <a:t>Training we intend to undertake</a:t>
            </a:r>
            <a:endParaRPr/>
          </a:p>
          <a:p>
            <a:pPr indent="0" lvl="0" marL="0" marR="0" rtl="0" algn="l">
              <a:spcBef>
                <a:spcPts val="0"/>
              </a:spcBef>
              <a:spcAft>
                <a:spcPts val="0"/>
              </a:spcAft>
              <a:buNone/>
            </a:pPr>
            <a:r>
              <a:t/>
            </a:r>
            <a:endParaRPr b="1"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To enhance SEND provision in our school next year and to meet the increase in children starting at St Botolph’s with increasing speech and language and increasing sensory needs, we are planning training in the following areas:</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171450" lvl="0" marL="171450" marR="0" rtl="0" algn="l">
              <a:spcBef>
                <a:spcPts val="0"/>
              </a:spcBef>
              <a:spcAft>
                <a:spcPts val="0"/>
              </a:spcAft>
              <a:buClr>
                <a:schemeClr val="dk1"/>
              </a:buClr>
              <a:buSzPts val="1000"/>
              <a:buFont typeface="Arial"/>
              <a:buChar char="•"/>
            </a:pPr>
            <a:r>
              <a:rPr lang="en-GB" sz="1000">
                <a:solidFill>
                  <a:schemeClr val="dk1"/>
                </a:solidFill>
                <a:latin typeface="Calibri"/>
                <a:ea typeface="Calibri"/>
                <a:cs typeface="Calibri"/>
                <a:sym typeface="Calibri"/>
              </a:rPr>
              <a:t>OPAL training for lunchtimes (inclusion)</a:t>
            </a:r>
            <a:endParaRPr sz="10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000"/>
              <a:buFont typeface="Calibri"/>
              <a:buChar char="•"/>
            </a:pPr>
            <a:r>
              <a:rPr lang="en-GB" sz="1000">
                <a:solidFill>
                  <a:schemeClr val="dk1"/>
                </a:solidFill>
                <a:latin typeface="Calibri"/>
                <a:ea typeface="Calibri"/>
                <a:cs typeface="Calibri"/>
                <a:sym typeface="Calibri"/>
              </a:rPr>
              <a:t>Communication and language development</a:t>
            </a:r>
            <a:endParaRPr sz="10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000"/>
              <a:buFont typeface="Calibri"/>
              <a:buChar char="•"/>
            </a:pPr>
            <a:r>
              <a:rPr lang="en-GB" sz="1000">
                <a:solidFill>
                  <a:schemeClr val="dk1"/>
                </a:solidFill>
                <a:latin typeface="Calibri"/>
                <a:ea typeface="Calibri"/>
                <a:cs typeface="Calibri"/>
                <a:sym typeface="Calibri"/>
              </a:rPr>
              <a:t>Speech and language barriers</a:t>
            </a:r>
            <a:endParaRPr sz="10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000"/>
              <a:buFont typeface="Calibri"/>
              <a:buChar char="•"/>
            </a:pPr>
            <a:r>
              <a:rPr lang="en-GB" sz="1000">
                <a:solidFill>
                  <a:schemeClr val="dk1"/>
                </a:solidFill>
                <a:latin typeface="Calibri"/>
                <a:ea typeface="Calibri"/>
                <a:cs typeface="Calibri"/>
                <a:sym typeface="Calibri"/>
              </a:rPr>
              <a:t>Are our </a:t>
            </a:r>
            <a:r>
              <a:rPr lang="en-GB" sz="1000">
                <a:solidFill>
                  <a:schemeClr val="dk1"/>
                </a:solidFill>
                <a:latin typeface="Calibri"/>
                <a:ea typeface="Calibri"/>
                <a:cs typeface="Calibri"/>
                <a:sym typeface="Calibri"/>
              </a:rPr>
              <a:t>quiet</a:t>
            </a:r>
            <a:r>
              <a:rPr lang="en-GB" sz="1000">
                <a:solidFill>
                  <a:schemeClr val="dk1"/>
                </a:solidFill>
                <a:latin typeface="Calibri"/>
                <a:ea typeface="Calibri"/>
                <a:cs typeface="Calibri"/>
                <a:sym typeface="Calibri"/>
              </a:rPr>
              <a:t> children hiding communication difficulties?</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00">
                <a:solidFill>
                  <a:schemeClr val="accent1"/>
                </a:solidFill>
                <a:latin typeface="Calibri"/>
                <a:ea typeface="Calibri"/>
                <a:cs typeface="Calibri"/>
                <a:sym typeface="Calibri"/>
              </a:rPr>
              <a:t>Training needs are reviewed and addressed each term.</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sp>
        <p:nvSpPr>
          <p:cNvPr id="414" name="Google Shape;414;p11"/>
          <p:cNvSpPr/>
          <p:nvPr/>
        </p:nvSpPr>
        <p:spPr>
          <a:xfrm>
            <a:off x="8232416" y="3352588"/>
            <a:ext cx="3983099" cy="3499374"/>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5" name="Google Shape;415;p11"/>
          <p:cNvSpPr txBox="1"/>
          <p:nvPr/>
        </p:nvSpPr>
        <p:spPr>
          <a:xfrm>
            <a:off x="8346141" y="3490555"/>
            <a:ext cx="3505195" cy="16158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100">
                <a:solidFill>
                  <a:schemeClr val="dk1"/>
                </a:solidFill>
                <a:latin typeface="Calibri"/>
                <a:ea typeface="Calibri"/>
                <a:cs typeface="Calibri"/>
                <a:sym typeface="Calibri"/>
              </a:rPr>
              <a:t>Alongside training for staff we also support families with our cafes</a:t>
            </a:r>
            <a:endParaRPr/>
          </a:p>
          <a:p>
            <a:pPr indent="0" lvl="0" marL="0" marR="0" rtl="0" algn="l">
              <a:spcBef>
                <a:spcPts val="0"/>
              </a:spcBef>
              <a:spcAft>
                <a:spcPts val="0"/>
              </a:spcAft>
              <a:buNone/>
            </a:pPr>
            <a:r>
              <a:t/>
            </a:r>
            <a:endParaRPr b="1" sz="11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Settling and meltdowns</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Anxiety and friendships</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Managing transitions</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Online safety and social media</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Transitions</a:t>
            </a:r>
            <a:endParaRPr/>
          </a:p>
          <a:p>
            <a:pPr indent="-171450" lvl="0" marL="171450" marR="0" rtl="0" algn="l">
              <a:spcBef>
                <a:spcPts val="0"/>
              </a:spcBef>
              <a:spcAft>
                <a:spcPts val="0"/>
              </a:spcAft>
              <a:buClr>
                <a:schemeClr val="dk1"/>
              </a:buClr>
              <a:buSzPts val="1100"/>
              <a:buFont typeface="Arial"/>
              <a:buChar char="•"/>
            </a:pPr>
            <a:r>
              <a:rPr lang="en-GB" sz="1100">
                <a:solidFill>
                  <a:schemeClr val="dk1"/>
                </a:solidFill>
                <a:latin typeface="Calibri"/>
                <a:ea typeface="Calibri"/>
                <a:cs typeface="Calibri"/>
                <a:sym typeface="Calibri"/>
              </a:rPr>
              <a:t>Family voice PINS coffee mornings</a:t>
            </a:r>
            <a:endParaRPr/>
          </a:p>
        </p:txBody>
      </p:sp>
      <p:sp>
        <p:nvSpPr>
          <p:cNvPr id="416" name="Google Shape;416;p11"/>
          <p:cNvSpPr/>
          <p:nvPr/>
        </p:nvSpPr>
        <p:spPr>
          <a:xfrm>
            <a:off x="4249273" y="6314405"/>
            <a:ext cx="609600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000">
                <a:solidFill>
                  <a:schemeClr val="dk1"/>
                </a:solidFill>
                <a:latin typeface="Calibri"/>
                <a:ea typeface="Calibri"/>
                <a:cs typeface="Calibri"/>
                <a:sym typeface="Calibri"/>
              </a:rPr>
              <a:t>All of our teaching staff have QTS and degree level qualifications.</a:t>
            </a:r>
            <a:endParaRPr/>
          </a:p>
        </p:txBody>
      </p:sp>
      <p:pic>
        <p:nvPicPr>
          <p:cNvPr id="417" name="Google Shape;417;p11"/>
          <p:cNvPicPr preferRelativeResize="0"/>
          <p:nvPr/>
        </p:nvPicPr>
        <p:blipFill>
          <a:blip r:embed="rId5">
            <a:alphaModFix/>
          </a:blip>
          <a:stretch>
            <a:fillRect/>
          </a:stretch>
        </p:blipFill>
        <p:spPr>
          <a:xfrm>
            <a:off x="152400" y="6291909"/>
            <a:ext cx="653525" cy="57625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12"/>
          <p:cNvSpPr/>
          <p:nvPr/>
        </p:nvSpPr>
        <p:spPr>
          <a:xfrm rot="-5400000">
            <a:off x="4855060" y="-4898541"/>
            <a:ext cx="2447365" cy="1222651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23" name="Google Shape;423;p12"/>
          <p:cNvPicPr preferRelativeResize="0"/>
          <p:nvPr/>
        </p:nvPicPr>
        <p:blipFill rotWithShape="1">
          <a:blip r:embed="rId3">
            <a:alphaModFix/>
          </a:blip>
          <a:srcRect b="0" l="0" r="0" t="0"/>
          <a:stretch/>
        </p:blipFill>
        <p:spPr>
          <a:xfrm>
            <a:off x="346663" y="312697"/>
            <a:ext cx="2029305" cy="2029305"/>
          </a:xfrm>
          <a:prstGeom prst="rect">
            <a:avLst/>
          </a:prstGeom>
          <a:noFill/>
          <a:ln>
            <a:noFill/>
          </a:ln>
        </p:spPr>
      </p:pic>
      <p:sp>
        <p:nvSpPr>
          <p:cNvPr id="424" name="Google Shape;424;p12"/>
          <p:cNvSpPr txBox="1"/>
          <p:nvPr/>
        </p:nvSpPr>
        <p:spPr>
          <a:xfrm>
            <a:off x="10446270" y="1955012"/>
            <a:ext cx="604567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2400">
                <a:solidFill>
                  <a:schemeClr val="lt1"/>
                </a:solidFill>
                <a:latin typeface="Calibri"/>
                <a:ea typeface="Calibri"/>
                <a:cs typeface="Calibri"/>
                <a:sym typeface="Calibri"/>
              </a:rPr>
              <a:t>Transitions</a:t>
            </a:r>
            <a:endParaRPr sz="1800">
              <a:solidFill>
                <a:schemeClr val="lt1"/>
              </a:solidFill>
              <a:latin typeface="Calibri"/>
              <a:ea typeface="Calibri"/>
              <a:cs typeface="Calibri"/>
              <a:sym typeface="Calibri"/>
            </a:endParaRPr>
          </a:p>
        </p:txBody>
      </p:sp>
      <p:sp>
        <p:nvSpPr>
          <p:cNvPr id="425" name="Google Shape;425;p12"/>
          <p:cNvSpPr txBox="1"/>
          <p:nvPr/>
        </p:nvSpPr>
        <p:spPr>
          <a:xfrm>
            <a:off x="346663" y="2563033"/>
            <a:ext cx="3565319" cy="455509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accent1"/>
                </a:solidFill>
                <a:latin typeface="Calibri"/>
                <a:ea typeface="Calibri"/>
                <a:cs typeface="Calibri"/>
                <a:sym typeface="Calibri"/>
              </a:rPr>
              <a:t>How do we help children and their parents/carers to make a successful transfer to our setting?</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Starting School:</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Pre-school/nursery will normally inform us if a child joining our school has special educational needs and /or disability and then:</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SENCo visits pre-schools/nurseries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The Class Teacher makes home visits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The child visits the school with parents/carers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The child makes extra visits to the school with pre-school keyworker</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Information gathering from all professionals involved with the child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Transition meetings with the parents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When appropriate, a photograph book of the school and all adults who will be involved with the child will be created and given to the family as a point of reference during the weeks preceding the start of school</a:t>
            </a:r>
            <a:endParaRPr/>
          </a:p>
          <a:p>
            <a:pPr indent="-107950" lvl="0" marL="171450" marR="0" rtl="0" algn="l">
              <a:spcBef>
                <a:spcPts val="0"/>
              </a:spcBef>
              <a:spcAft>
                <a:spcPts val="0"/>
              </a:spcAft>
              <a:buClr>
                <a:schemeClr val="dk1"/>
              </a:buClr>
              <a:buSzPts val="1000"/>
              <a:buFont typeface="Arial"/>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New to the school:</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Parent and child visits are arranged before the child begins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Pupil information is passed on from the previous school</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SENCo contacts the previous school to discuss particular needs and support the child has received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Transition meeting with the parents if appropriate</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Child may be assigned a ‘buddy’ to support them initially</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p:txBody>
      </p:sp>
      <p:sp>
        <p:nvSpPr>
          <p:cNvPr id="426" name="Google Shape;426;p12"/>
          <p:cNvSpPr txBox="1"/>
          <p:nvPr/>
        </p:nvSpPr>
        <p:spPr>
          <a:xfrm>
            <a:off x="4168589" y="2559910"/>
            <a:ext cx="3693454"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accent1"/>
                </a:solidFill>
                <a:latin typeface="Calibri"/>
                <a:ea typeface="Calibri"/>
                <a:cs typeface="Calibri"/>
                <a:sym typeface="Calibri"/>
              </a:rPr>
              <a:t>How do we prepare children to make their next move?</a:t>
            </a:r>
            <a:endParaRPr/>
          </a:p>
          <a:p>
            <a:pPr indent="0" lvl="0" marL="0" marR="0" rtl="0" algn="l">
              <a:spcBef>
                <a:spcPts val="0"/>
              </a:spcBef>
              <a:spcAft>
                <a:spcPts val="0"/>
              </a:spcAft>
              <a:buNone/>
            </a:pPr>
            <a:r>
              <a:t/>
            </a:r>
            <a:endParaRPr b="1" sz="1000">
              <a:solidFill>
                <a:schemeClr val="accent1"/>
              </a:solidFill>
              <a:latin typeface="Calibri"/>
              <a:ea typeface="Calibri"/>
              <a:cs typeface="Calibri"/>
              <a:sym typeface="Calibri"/>
            </a:endParaRPr>
          </a:p>
          <a:p>
            <a:pPr indent="0" lvl="0" marL="0" marR="0" rtl="0" algn="l">
              <a:spcBef>
                <a:spcPts val="0"/>
              </a:spcBef>
              <a:spcAft>
                <a:spcPts val="0"/>
              </a:spcAft>
              <a:buNone/>
            </a:pPr>
            <a:r>
              <a:t/>
            </a:r>
            <a:endParaRPr b="1"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From class to class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The child may meet the teacher and be taken round the new classroom before the ‘Move Up’ session in school</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A Social Story may be written outlining details of the new teacher, classroom and routines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Children will spend two days with their new class and teacher by attending ‘Move Up’ days</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The current teacher liaises with the new teacher to pass on relevant information and successful strategies that have been used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The SENCo provides background information on the child’s particular special need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Training is given, if needed, to inform the new staff of a child’s particular area of need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A photograph book about the new year group and staff is provided to children for families to share over the summer holiday. </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Children who would benefit from meeting the teacher and seeing their new classroom again before they start back, are offered the chance to visit with their families on teacher training days. </a:t>
            </a:r>
            <a:endParaRPr/>
          </a:p>
        </p:txBody>
      </p:sp>
      <p:sp>
        <p:nvSpPr>
          <p:cNvPr id="427" name="Google Shape;427;p12"/>
          <p:cNvSpPr txBox="1"/>
          <p:nvPr/>
        </p:nvSpPr>
        <p:spPr>
          <a:xfrm>
            <a:off x="8118650" y="2856618"/>
            <a:ext cx="3693454" cy="2554545"/>
          </a:xfrm>
          <a:prstGeom prst="rect">
            <a:avLst/>
          </a:prstGeom>
          <a:noFill/>
          <a:ln>
            <a:noFill/>
          </a:ln>
        </p:spPr>
        <p:txBody>
          <a:bodyPr anchorCtr="0" anchor="t" bIns="45700" lIns="91425" spcFirstLastPara="1" rIns="91425" wrap="square" tIns="45700">
            <a:spAutoFit/>
          </a:bodyPr>
          <a:lstStyle/>
          <a:p>
            <a:pPr indent="-107950" lvl="0" marL="171450" marR="0" rtl="0" algn="l">
              <a:spcBef>
                <a:spcPts val="0"/>
              </a:spcBef>
              <a:spcAft>
                <a:spcPts val="0"/>
              </a:spcAft>
              <a:buClr>
                <a:schemeClr val="dk1"/>
              </a:buClr>
              <a:buSzPts val="1000"/>
              <a:buFont typeface="Arial"/>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Going to secondary school:</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EHCP transition reviews invite SENCo from identified secondary placement if known</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SENCo shares successful strategies with SENCo from secondary </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Staff from the secondary school will visit the children here</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Extra visits to the new school may be arranged for SEND children if necessary</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SENCo will provide the new school with all relevant information</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All records pertaining to the child will be sent to the new school</a:t>
            </a:r>
            <a:endParaRPr/>
          </a:p>
          <a:p>
            <a:pPr indent="0" lvl="0" marL="0" marR="0" rtl="0" algn="l">
              <a:spcBef>
                <a:spcPts val="0"/>
              </a:spcBef>
              <a:spcAft>
                <a:spcPts val="0"/>
              </a:spcAft>
              <a:buNone/>
            </a:pPr>
            <a:r>
              <a:t/>
            </a:r>
            <a:endParaRPr sz="1000">
              <a:solidFill>
                <a:schemeClr val="accent1"/>
              </a:solidFill>
              <a:latin typeface="Calibri"/>
              <a:ea typeface="Calibri"/>
              <a:cs typeface="Calibri"/>
              <a:sym typeface="Calibri"/>
            </a:endParaRPr>
          </a:p>
          <a:p>
            <a:pPr indent="0" lvl="0" marL="0" marR="0" rtl="0" algn="l">
              <a:spcBef>
                <a:spcPts val="0"/>
              </a:spcBef>
              <a:spcAft>
                <a:spcPts val="0"/>
              </a:spcAft>
              <a:buNone/>
            </a:pPr>
            <a:r>
              <a:rPr b="1" lang="en-GB" sz="1000">
                <a:solidFill>
                  <a:schemeClr val="accent1"/>
                </a:solidFill>
                <a:latin typeface="Calibri"/>
                <a:ea typeface="Calibri"/>
                <a:cs typeface="Calibri"/>
                <a:sym typeface="Calibri"/>
              </a:rPr>
              <a:t>Preparation for Adulthood:</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We commit to increasing children’s awareness of different career pathways through our wider curriculum </a:t>
            </a:r>
            <a:endParaRPr/>
          </a:p>
          <a:p>
            <a:pPr indent="-171450" lvl="0" marL="171450" marR="0" rtl="0" algn="l">
              <a:spcBef>
                <a:spcPts val="0"/>
              </a:spcBef>
              <a:spcAft>
                <a:spcPts val="0"/>
              </a:spcAft>
              <a:buClr>
                <a:schemeClr val="accent1"/>
              </a:buClr>
              <a:buSzPts val="1000"/>
              <a:buFont typeface="Arial"/>
              <a:buChar char="•"/>
            </a:pPr>
            <a:r>
              <a:rPr lang="en-GB" sz="1000">
                <a:solidFill>
                  <a:schemeClr val="accent1"/>
                </a:solidFill>
                <a:latin typeface="Calibri"/>
                <a:ea typeface="Calibri"/>
                <a:cs typeface="Calibri"/>
                <a:sym typeface="Calibri"/>
              </a:rPr>
              <a:t>SEND children are represented on School Councils and in roles of responsibility such as Peer Mentors and School Ambassadors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13"/>
          <p:cNvSpPr txBox="1"/>
          <p:nvPr/>
        </p:nvSpPr>
        <p:spPr>
          <a:xfrm>
            <a:off x="1113367" y="5104988"/>
            <a:ext cx="3395132" cy="12234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50">
                <a:solidFill>
                  <a:schemeClr val="accent1"/>
                </a:solidFill>
                <a:latin typeface="Calibri"/>
                <a:ea typeface="Calibri"/>
                <a:cs typeface="Calibri"/>
                <a:sym typeface="Calibri"/>
              </a:rPr>
              <a:t>St Botolph’s Church of England Primary School</a:t>
            </a:r>
            <a:endParaRPr/>
          </a:p>
          <a:p>
            <a:pPr indent="0" lvl="0" marL="0" marR="0" rtl="0" algn="l">
              <a:spcBef>
                <a:spcPts val="0"/>
              </a:spcBef>
              <a:spcAft>
                <a:spcPts val="0"/>
              </a:spcAft>
              <a:buNone/>
            </a:pPr>
            <a:r>
              <a:rPr lang="en-GB" sz="1050">
                <a:solidFill>
                  <a:schemeClr val="accent1"/>
                </a:solidFill>
                <a:latin typeface="Calibri"/>
                <a:ea typeface="Calibri"/>
                <a:cs typeface="Calibri"/>
                <a:sym typeface="Calibri"/>
              </a:rPr>
              <a:t>Oundle Road, Peterborough.</a:t>
            </a:r>
            <a:endParaRPr/>
          </a:p>
          <a:p>
            <a:pPr indent="0" lvl="0" marL="0" marR="0" rtl="0" algn="l">
              <a:spcBef>
                <a:spcPts val="0"/>
              </a:spcBef>
              <a:spcAft>
                <a:spcPts val="0"/>
              </a:spcAft>
              <a:buNone/>
            </a:pPr>
            <a:r>
              <a:rPr lang="en-GB" sz="1050">
                <a:solidFill>
                  <a:schemeClr val="accent1"/>
                </a:solidFill>
                <a:latin typeface="Calibri"/>
                <a:ea typeface="Calibri"/>
                <a:cs typeface="Calibri"/>
                <a:sym typeface="Calibri"/>
              </a:rPr>
              <a:t>PE2 7EA</a:t>
            </a:r>
            <a:endParaRPr/>
          </a:p>
          <a:p>
            <a:pPr indent="0" lvl="0" marL="0" marR="0" rtl="0" algn="l">
              <a:spcBef>
                <a:spcPts val="0"/>
              </a:spcBef>
              <a:spcAft>
                <a:spcPts val="0"/>
              </a:spcAft>
              <a:buNone/>
            </a:pPr>
            <a:r>
              <a:t/>
            </a:r>
            <a:endParaRPr sz="105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50">
                <a:solidFill>
                  <a:schemeClr val="accent1"/>
                </a:solidFill>
                <a:latin typeface="Calibri"/>
                <a:ea typeface="Calibri"/>
                <a:cs typeface="Calibri"/>
                <a:sym typeface="Calibri"/>
              </a:rPr>
              <a:t>Phone: 01733 231313</a:t>
            </a:r>
            <a:endParaRPr/>
          </a:p>
          <a:p>
            <a:pPr indent="0" lvl="0" marL="0" marR="0" rtl="0" algn="l">
              <a:spcBef>
                <a:spcPts val="0"/>
              </a:spcBef>
              <a:spcAft>
                <a:spcPts val="0"/>
              </a:spcAft>
              <a:buNone/>
            </a:pPr>
            <a:r>
              <a:rPr lang="en-GB" sz="1050">
                <a:solidFill>
                  <a:schemeClr val="accent1"/>
                </a:solidFill>
                <a:latin typeface="Calibri"/>
                <a:ea typeface="Calibri"/>
                <a:cs typeface="Calibri"/>
                <a:sym typeface="Calibri"/>
              </a:rPr>
              <a:t>Email: </a:t>
            </a:r>
            <a:r>
              <a:rPr lang="en-GB" sz="1050" u="sng">
                <a:solidFill>
                  <a:schemeClr val="accent1"/>
                </a:solidFill>
                <a:latin typeface="Calibri"/>
                <a:ea typeface="Calibri"/>
                <a:cs typeface="Calibri"/>
                <a:sym typeface="Calibri"/>
                <a:hlinkClick r:id="rId3">
                  <a:extLst>
                    <a:ext uri="{A12FA001-AC4F-418D-AE19-62706E023703}">
                      <ahyp:hlinkClr val="tx"/>
                    </a:ext>
                  </a:extLst>
                </a:hlinkClick>
              </a:rPr>
              <a:t>informus@st-botolphs.Peterborough.sch.uk</a:t>
            </a:r>
            <a:endParaRPr sz="1050">
              <a:solidFill>
                <a:schemeClr val="accent1"/>
              </a:solidFill>
              <a:latin typeface="Calibri"/>
              <a:ea typeface="Calibri"/>
              <a:cs typeface="Calibri"/>
              <a:sym typeface="Calibri"/>
            </a:endParaRPr>
          </a:p>
          <a:p>
            <a:pPr indent="0" lvl="0" marL="0" marR="0" rtl="0" algn="l">
              <a:spcBef>
                <a:spcPts val="0"/>
              </a:spcBef>
              <a:spcAft>
                <a:spcPts val="0"/>
              </a:spcAft>
              <a:buNone/>
            </a:pPr>
            <a:r>
              <a:rPr lang="en-GB" sz="1050">
                <a:solidFill>
                  <a:schemeClr val="accent1"/>
                </a:solidFill>
                <a:latin typeface="Calibri"/>
                <a:ea typeface="Calibri"/>
                <a:cs typeface="Calibri"/>
                <a:sym typeface="Calibri"/>
              </a:rPr>
              <a:t>Web: </a:t>
            </a:r>
            <a:r>
              <a:rPr lang="en-GB" sz="1050" u="sng">
                <a:solidFill>
                  <a:schemeClr val="accent1"/>
                </a:solidFill>
                <a:latin typeface="Calibri"/>
                <a:ea typeface="Calibri"/>
                <a:cs typeface="Calibri"/>
                <a:sym typeface="Calibri"/>
                <a:hlinkClick r:id="rId4">
                  <a:extLst>
                    <a:ext uri="{A12FA001-AC4F-418D-AE19-62706E023703}">
                      <ahyp:hlinkClr val="tx"/>
                    </a:ext>
                  </a:extLst>
                </a:hlinkClick>
              </a:rPr>
              <a:t>stbotolphs.demat.org.uk </a:t>
            </a:r>
            <a:endParaRPr sz="1050">
              <a:solidFill>
                <a:schemeClr val="accent1"/>
              </a:solidFill>
              <a:latin typeface="Calibri"/>
              <a:ea typeface="Calibri"/>
              <a:cs typeface="Calibri"/>
              <a:sym typeface="Calibri"/>
            </a:endParaRPr>
          </a:p>
        </p:txBody>
      </p:sp>
      <p:sp>
        <p:nvSpPr>
          <p:cNvPr id="433" name="Google Shape;433;p13"/>
          <p:cNvSpPr/>
          <p:nvPr/>
        </p:nvSpPr>
        <p:spPr>
          <a:xfrm>
            <a:off x="296333" y="635000"/>
            <a:ext cx="4385734" cy="148431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4" name="Google Shape;434;p13"/>
          <p:cNvSpPr txBox="1"/>
          <p:nvPr/>
        </p:nvSpPr>
        <p:spPr>
          <a:xfrm>
            <a:off x="2641282" y="874293"/>
            <a:ext cx="4957482" cy="348557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050">
              <a:solidFill>
                <a:schemeClr val="dk1"/>
              </a:solidFill>
              <a:latin typeface="Calibri"/>
              <a:ea typeface="Calibri"/>
              <a:cs typeface="Calibri"/>
              <a:sym typeface="Calibri"/>
            </a:endParaRPr>
          </a:p>
          <a:p>
            <a:pPr indent="0" lvl="0" marL="0" marR="0" rtl="0" algn="l">
              <a:spcBef>
                <a:spcPts val="0"/>
              </a:spcBef>
              <a:spcAft>
                <a:spcPts val="0"/>
              </a:spcAft>
              <a:buNone/>
            </a:pPr>
            <a:r>
              <a:rPr b="1" lang="en-GB" sz="1050">
                <a:solidFill>
                  <a:schemeClr val="dk1"/>
                </a:solidFill>
                <a:latin typeface="Calibri"/>
                <a:ea typeface="Calibri"/>
                <a:cs typeface="Calibri"/>
                <a:sym typeface="Calibri"/>
              </a:rPr>
              <a:t>The Peterborough Local Offer</a:t>
            </a:r>
            <a:endParaRPr/>
          </a:p>
          <a:p>
            <a:pPr indent="0" lvl="0" marL="0" marR="0" rtl="0" algn="l">
              <a:spcBef>
                <a:spcPts val="0"/>
              </a:spcBef>
              <a:spcAft>
                <a:spcPts val="0"/>
              </a:spcAft>
              <a:buNone/>
            </a:pPr>
            <a:r>
              <a:rPr lang="en-GB" sz="1050">
                <a:solidFill>
                  <a:schemeClr val="dk1"/>
                </a:solidFill>
                <a:latin typeface="Calibri"/>
                <a:ea typeface="Calibri"/>
                <a:cs typeface="Calibri"/>
                <a:sym typeface="Calibri"/>
              </a:rPr>
              <a:t>The Local Offer gives children and young people with special educational needs or disabilities (SEND) and their families information about support and services in Peterborough.</a:t>
            </a:r>
            <a:endParaRPr/>
          </a:p>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l">
              <a:spcBef>
                <a:spcPts val="0"/>
              </a:spcBef>
              <a:spcAft>
                <a:spcPts val="0"/>
              </a:spcAft>
              <a:buNone/>
            </a:pPr>
            <a:r>
              <a:rPr lang="en-GB" sz="1050">
                <a:solidFill>
                  <a:schemeClr val="dk1"/>
                </a:solidFill>
                <a:latin typeface="Calibri"/>
                <a:ea typeface="Calibri"/>
                <a:cs typeface="Calibri"/>
                <a:sym typeface="Calibri"/>
              </a:rPr>
              <a:t> Please click on the link below to view the Local Offer.</a:t>
            </a:r>
            <a:endParaRPr/>
          </a:p>
          <a:p>
            <a:pPr indent="0" lvl="0" marL="0" marR="0" rtl="0" algn="l">
              <a:spcBef>
                <a:spcPts val="0"/>
              </a:spcBef>
              <a:spcAft>
                <a:spcPts val="0"/>
              </a:spcAft>
              <a:buNone/>
            </a:pPr>
            <a:r>
              <a:rPr lang="en-GB" sz="1050" u="sng">
                <a:solidFill>
                  <a:schemeClr val="dk1"/>
                </a:solidFill>
                <a:latin typeface="Calibri"/>
                <a:ea typeface="Calibri"/>
                <a:cs typeface="Calibri"/>
                <a:sym typeface="Calibri"/>
                <a:hlinkClick r:id="rId5">
                  <a:extLst>
                    <a:ext uri="{A12FA001-AC4F-418D-AE19-62706E023703}">
                      <ahyp:hlinkClr val="tx"/>
                    </a:ext>
                  </a:extLst>
                </a:hlinkClick>
              </a:rPr>
              <a:t>https://www.peterborough.gov.uk/residents/special-educational-needs/local-offer/</a:t>
            </a:r>
            <a:r>
              <a:rPr lang="en-GB" sz="105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l">
              <a:spcBef>
                <a:spcPts val="0"/>
              </a:spcBef>
              <a:spcAft>
                <a:spcPts val="0"/>
              </a:spcAft>
              <a:buNone/>
            </a:pPr>
            <a:r>
              <a:rPr b="1" lang="en-GB" sz="1050">
                <a:solidFill>
                  <a:schemeClr val="dk1"/>
                </a:solidFill>
                <a:latin typeface="Calibri"/>
                <a:ea typeface="Calibri"/>
                <a:cs typeface="Calibri"/>
                <a:sym typeface="Calibri"/>
              </a:rPr>
              <a:t>Send Partnership Service:</a:t>
            </a:r>
            <a:endParaRPr/>
          </a:p>
          <a:p>
            <a:pPr indent="0" lvl="0" marL="0" marR="0" rtl="0" algn="l">
              <a:spcBef>
                <a:spcPts val="0"/>
              </a:spcBef>
              <a:spcAft>
                <a:spcPts val="0"/>
              </a:spcAft>
              <a:buNone/>
            </a:pPr>
            <a:r>
              <a:rPr lang="en-GB" sz="1050">
                <a:solidFill>
                  <a:schemeClr val="dk1"/>
                </a:solidFill>
                <a:latin typeface="Calibri"/>
                <a:ea typeface="Calibri"/>
                <a:cs typeface="Calibri"/>
                <a:sym typeface="Calibri"/>
              </a:rPr>
              <a:t>The SEND Partnership Service offers information, impartial advice and support to parents/carers of and children/young people who have SEND from 0 – 25 years. SEND Partnership Service (Local Offer) | Peterborough Information Network</a:t>
            </a:r>
            <a:endParaRPr/>
          </a:p>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l">
              <a:spcBef>
                <a:spcPts val="0"/>
              </a:spcBef>
              <a:spcAft>
                <a:spcPts val="0"/>
              </a:spcAft>
              <a:buNone/>
            </a:pPr>
            <a:r>
              <a:rPr b="1" lang="en-GB" sz="1050">
                <a:solidFill>
                  <a:schemeClr val="dk1"/>
                </a:solidFill>
                <a:latin typeface="Calibri"/>
                <a:ea typeface="Calibri"/>
                <a:cs typeface="Calibri"/>
                <a:sym typeface="Calibri"/>
              </a:rPr>
              <a:t>Family Voice Peterborough:</a:t>
            </a:r>
            <a:endParaRPr/>
          </a:p>
          <a:p>
            <a:pPr indent="0" lvl="0" marL="0" marR="0" rtl="0" algn="l">
              <a:spcBef>
                <a:spcPts val="0"/>
              </a:spcBef>
              <a:spcAft>
                <a:spcPts val="0"/>
              </a:spcAft>
              <a:buNone/>
            </a:pPr>
            <a:r>
              <a:rPr lang="en-GB" sz="1050">
                <a:solidFill>
                  <a:schemeClr val="dk1"/>
                </a:solidFill>
                <a:latin typeface="Calibri"/>
                <a:ea typeface="Calibri"/>
                <a:cs typeface="Calibri"/>
                <a:sym typeface="Calibri"/>
              </a:rPr>
              <a:t>Family Voice Peterborough is a local registered charity who are actively seeking to improve services in all areas of the lives of children and young people with disabilities or additional needs. They support parents and carers of children and young people aged 0—25 years with a disability or additional needs.</a:t>
            </a:r>
            <a:endParaRPr/>
          </a:p>
          <a:p>
            <a:pPr indent="0" lvl="0" marL="0" marR="0" rtl="0" algn="l">
              <a:spcBef>
                <a:spcPts val="0"/>
              </a:spcBef>
              <a:spcAft>
                <a:spcPts val="0"/>
              </a:spcAft>
              <a:buNone/>
            </a:pPr>
            <a:r>
              <a:t/>
            </a:r>
            <a:endParaRPr b="1" sz="105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050">
              <a:solidFill>
                <a:schemeClr val="dk1"/>
              </a:solidFill>
              <a:latin typeface="Calibri"/>
              <a:ea typeface="Calibri"/>
              <a:cs typeface="Calibri"/>
              <a:sym typeface="Calibri"/>
            </a:endParaRPr>
          </a:p>
        </p:txBody>
      </p:sp>
      <p:sp>
        <p:nvSpPr>
          <p:cNvPr id="435" name="Google Shape;435;p13"/>
          <p:cNvSpPr/>
          <p:nvPr/>
        </p:nvSpPr>
        <p:spPr>
          <a:xfrm>
            <a:off x="-25329" y="5716694"/>
            <a:ext cx="12217329" cy="1141306"/>
          </a:xfrm>
          <a:prstGeom prst="rect">
            <a:avLst/>
          </a:prstGeom>
          <a:solidFill>
            <a:srgbClr val="00194C">
              <a:alpha val="3098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36" name="Google Shape;436;p13"/>
          <p:cNvPicPr preferRelativeResize="0"/>
          <p:nvPr/>
        </p:nvPicPr>
        <p:blipFill rotWithShape="1">
          <a:blip r:embed="rId6">
            <a:alphaModFix/>
          </a:blip>
          <a:srcRect b="0" l="0" r="0" t="0"/>
          <a:stretch/>
        </p:blipFill>
        <p:spPr>
          <a:xfrm>
            <a:off x="41470" y="5151103"/>
            <a:ext cx="1071897" cy="1071897"/>
          </a:xfrm>
          <a:prstGeom prst="rect">
            <a:avLst/>
          </a:prstGeom>
          <a:noFill/>
          <a:ln>
            <a:noFill/>
          </a:ln>
        </p:spPr>
      </p:pic>
      <p:pic>
        <p:nvPicPr>
          <p:cNvPr id="437" name="Google Shape;437;p13"/>
          <p:cNvPicPr preferRelativeResize="0"/>
          <p:nvPr/>
        </p:nvPicPr>
        <p:blipFill rotWithShape="1">
          <a:blip r:embed="rId7">
            <a:alphaModFix/>
          </a:blip>
          <a:srcRect b="0" l="0" r="0" t="0"/>
          <a:stretch/>
        </p:blipFill>
        <p:spPr>
          <a:xfrm>
            <a:off x="8349678" y="738104"/>
            <a:ext cx="3005942" cy="3485570"/>
          </a:xfrm>
          <a:prstGeom prst="rect">
            <a:avLst/>
          </a:prstGeom>
          <a:noFill/>
          <a:ln>
            <a:noFill/>
          </a:ln>
        </p:spPr>
      </p:pic>
      <p:pic>
        <p:nvPicPr>
          <p:cNvPr descr="A picture containing text, indoor, green, screenshot&#10;&#10;Description automatically generated" id="438" name="Google Shape;438;p13"/>
          <p:cNvPicPr preferRelativeResize="0"/>
          <p:nvPr/>
        </p:nvPicPr>
        <p:blipFill rotWithShape="1">
          <a:blip r:embed="rId8">
            <a:alphaModFix/>
          </a:blip>
          <a:srcRect b="0" l="0" r="0" t="0"/>
          <a:stretch/>
        </p:blipFill>
        <p:spPr>
          <a:xfrm>
            <a:off x="577418" y="1235766"/>
            <a:ext cx="1833938" cy="2748946"/>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3137"/>
              </a:srgbClr>
            </a:outerShdw>
          </a:effectLst>
        </p:spPr>
      </p:pic>
      <p:pic>
        <p:nvPicPr>
          <p:cNvPr id="439" name="Google Shape;439;p13"/>
          <p:cNvPicPr preferRelativeResize="0"/>
          <p:nvPr/>
        </p:nvPicPr>
        <p:blipFill rotWithShape="1">
          <a:blip r:embed="rId9">
            <a:alphaModFix/>
          </a:blip>
          <a:srcRect b="0" l="15513" r="15513" t="0"/>
          <a:stretch/>
        </p:blipFill>
        <p:spPr>
          <a:xfrm>
            <a:off x="6847849" y="3476142"/>
            <a:ext cx="3004800" cy="3485570"/>
          </a:xfrm>
          <a:custGeom>
            <a:rect b="b" l="l" r="r" t="t"/>
            <a:pathLst>
              <a:path extrusionOk="0" h="5137089" w="4428523">
                <a:moveTo>
                  <a:pt x="2214261" y="0"/>
                </a:moveTo>
                <a:lnTo>
                  <a:pt x="4428523" y="1107131"/>
                </a:lnTo>
                <a:lnTo>
                  <a:pt x="4428523" y="4029957"/>
                </a:lnTo>
                <a:lnTo>
                  <a:pt x="2214261" y="5137089"/>
                </a:lnTo>
                <a:lnTo>
                  <a:pt x="0" y="4029957"/>
                </a:lnTo>
                <a:lnTo>
                  <a:pt x="0" y="1107131"/>
                </a:lnTo>
                <a:close/>
              </a:path>
            </a:pathLst>
          </a:custGeom>
          <a:noFill/>
          <a:ln>
            <a:noFill/>
          </a:ln>
        </p:spPr>
      </p:pic>
      <p:sp>
        <p:nvSpPr>
          <p:cNvPr id="440" name="Google Shape;440;p13"/>
          <p:cNvSpPr txBox="1"/>
          <p:nvPr/>
        </p:nvSpPr>
        <p:spPr>
          <a:xfrm>
            <a:off x="412376" y="251515"/>
            <a:ext cx="529814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600">
                <a:solidFill>
                  <a:schemeClr val="dk1"/>
                </a:solidFill>
                <a:latin typeface="Calibri"/>
                <a:ea typeface="Calibri"/>
                <a:cs typeface="Calibri"/>
                <a:sym typeface="Calibri"/>
              </a:rPr>
              <a:t>Family support in the Locality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13">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2024-07-18T07:44:32Z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0x010100EBBDD09386D1F546953AA170F2451329</vt:lpwstr>
  </property>
  <property fmtid="{D5CDD505-2E9C-101B-9397-08002B2CF9AE}" pid="3" name="MediaServiceImageTags">
    <vt:lpwstr/>
  </property>
</Properties>
</file>