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53" r:id="rId5"/>
    <p:sldId id="267" r:id="rId6"/>
    <p:sldId id="354" r:id="rId7"/>
    <p:sldId id="259" r:id="rId8"/>
    <p:sldId id="355" r:id="rId9"/>
    <p:sldId id="262" r:id="rId10"/>
    <p:sldId id="265" r:id="rId11"/>
    <p:sldId id="258" r:id="rId12"/>
    <p:sldId id="260" r:id="rId13"/>
    <p:sldId id="261" r:id="rId14"/>
    <p:sldId id="264"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1E5D4-1EF0-4210-A11F-BFFBEE16A50F}" v="23" dt="2024-02-08T15:07:21.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Nelson" userId="c7dc267f-9dbc-42c8-b50a-e48b451ade16" providerId="ADAL" clId="{3F150A5E-3A61-4119-A861-A3E33478CD4B}"/>
    <pc:docChg chg="undo custSel addSld delSld modSld sldOrd">
      <pc:chgData name="A Nelson" userId="c7dc267f-9dbc-42c8-b50a-e48b451ade16" providerId="ADAL" clId="{3F150A5E-3A61-4119-A861-A3E33478CD4B}" dt="2024-02-08T12:58:35.838" v="2128" actId="2164"/>
      <pc:docMkLst>
        <pc:docMk/>
      </pc:docMkLst>
      <pc:sldChg chg="del">
        <pc:chgData name="A Nelson" userId="c7dc267f-9dbc-42c8-b50a-e48b451ade16" providerId="ADAL" clId="{3F150A5E-3A61-4119-A861-A3E33478CD4B}" dt="2024-02-06T10:47:11.418" v="107" actId="47"/>
        <pc:sldMkLst>
          <pc:docMk/>
          <pc:sldMk cId="3435857828" sldId="256"/>
        </pc:sldMkLst>
      </pc:sldChg>
      <pc:sldChg chg="addSp delSp modSp mod ord">
        <pc:chgData name="A Nelson" userId="c7dc267f-9dbc-42c8-b50a-e48b451ade16" providerId="ADAL" clId="{3F150A5E-3A61-4119-A861-A3E33478CD4B}" dt="2024-02-08T12:58:35.838" v="2128" actId="2164"/>
        <pc:sldMkLst>
          <pc:docMk/>
          <pc:sldMk cId="2825173269" sldId="257"/>
        </pc:sldMkLst>
        <pc:spChg chg="del">
          <ac:chgData name="A Nelson" userId="c7dc267f-9dbc-42c8-b50a-e48b451ade16" providerId="ADAL" clId="{3F150A5E-3A61-4119-A861-A3E33478CD4B}" dt="2024-02-02T10:29:15.821" v="0"/>
          <ac:spMkLst>
            <pc:docMk/>
            <pc:sldMk cId="2825173269" sldId="257"/>
            <ac:spMk id="3" creationId="{2D0E529A-66BF-3157-8100-24A8008B3450}"/>
          </ac:spMkLst>
        </pc:spChg>
        <pc:graphicFrameChg chg="add mod modGraphic">
          <ac:chgData name="A Nelson" userId="c7dc267f-9dbc-42c8-b50a-e48b451ade16" providerId="ADAL" clId="{3F150A5E-3A61-4119-A861-A3E33478CD4B}" dt="2024-02-08T12:58:35.838" v="2128" actId="2164"/>
          <ac:graphicFrameMkLst>
            <pc:docMk/>
            <pc:sldMk cId="2825173269" sldId="257"/>
            <ac:graphicFrameMk id="4" creationId="{B701FB87-8A1A-87A0-3C16-C74F9E7748F5}"/>
          </ac:graphicFrameMkLst>
        </pc:graphicFrameChg>
      </pc:sldChg>
      <pc:sldChg chg="addSp delSp modSp new mod">
        <pc:chgData name="A Nelson" userId="c7dc267f-9dbc-42c8-b50a-e48b451ade16" providerId="ADAL" clId="{3F150A5E-3A61-4119-A861-A3E33478CD4B}" dt="2024-02-07T12:18:56.953" v="2086" actId="255"/>
        <pc:sldMkLst>
          <pc:docMk/>
          <pc:sldMk cId="2937483495" sldId="258"/>
        </pc:sldMkLst>
        <pc:spChg chg="del">
          <ac:chgData name="A Nelson" userId="c7dc267f-9dbc-42c8-b50a-e48b451ade16" providerId="ADAL" clId="{3F150A5E-3A61-4119-A861-A3E33478CD4B}" dt="2024-02-02T10:36:42.270" v="8" actId="478"/>
          <ac:spMkLst>
            <pc:docMk/>
            <pc:sldMk cId="2937483495" sldId="258"/>
            <ac:spMk id="2" creationId="{DF91BA27-C14C-27EA-E1C1-66C42ACC685C}"/>
          </ac:spMkLst>
        </pc:spChg>
        <pc:spChg chg="del">
          <ac:chgData name="A Nelson" userId="c7dc267f-9dbc-42c8-b50a-e48b451ade16" providerId="ADAL" clId="{3F150A5E-3A61-4119-A861-A3E33478CD4B}" dt="2024-02-02T10:36:44.409" v="9" actId="478"/>
          <ac:spMkLst>
            <pc:docMk/>
            <pc:sldMk cId="2937483495" sldId="258"/>
            <ac:spMk id="3" creationId="{7C69C6F3-BDC8-C576-2376-A065E92A90CD}"/>
          </ac:spMkLst>
        </pc:spChg>
        <pc:spChg chg="add mod">
          <ac:chgData name="A Nelson" userId="c7dc267f-9dbc-42c8-b50a-e48b451ade16" providerId="ADAL" clId="{3F150A5E-3A61-4119-A861-A3E33478CD4B}" dt="2024-02-07T12:18:56.953" v="2086" actId="255"/>
          <ac:spMkLst>
            <pc:docMk/>
            <pc:sldMk cId="2937483495" sldId="258"/>
            <ac:spMk id="5" creationId="{DD866544-672C-8706-6FCE-9169218E1CF9}"/>
          </ac:spMkLst>
        </pc:spChg>
      </pc:sldChg>
      <pc:sldChg chg="addSp delSp modSp new mod">
        <pc:chgData name="A Nelson" userId="c7dc267f-9dbc-42c8-b50a-e48b451ade16" providerId="ADAL" clId="{3F150A5E-3A61-4119-A861-A3E33478CD4B}" dt="2024-02-06T15:01:25.556" v="1570" actId="1076"/>
        <pc:sldMkLst>
          <pc:docMk/>
          <pc:sldMk cId="3751271881" sldId="259"/>
        </pc:sldMkLst>
        <pc:spChg chg="del">
          <ac:chgData name="A Nelson" userId="c7dc267f-9dbc-42c8-b50a-e48b451ade16" providerId="ADAL" clId="{3F150A5E-3A61-4119-A861-A3E33478CD4B}" dt="2024-02-06T10:47:53.105" v="115" actId="478"/>
          <ac:spMkLst>
            <pc:docMk/>
            <pc:sldMk cId="3751271881" sldId="259"/>
            <ac:spMk id="2" creationId="{8EE7D556-01C7-024A-636E-746DB55FE3A3}"/>
          </ac:spMkLst>
        </pc:spChg>
        <pc:spChg chg="del">
          <ac:chgData name="A Nelson" userId="c7dc267f-9dbc-42c8-b50a-e48b451ade16" providerId="ADAL" clId="{3F150A5E-3A61-4119-A861-A3E33478CD4B}" dt="2024-02-06T10:47:58.110" v="117" actId="478"/>
          <ac:spMkLst>
            <pc:docMk/>
            <pc:sldMk cId="3751271881" sldId="259"/>
            <ac:spMk id="3" creationId="{F6CC67AD-26BE-B1CF-8C9F-A7B9E98A183F}"/>
          </ac:spMkLst>
        </pc:spChg>
        <pc:spChg chg="add mod">
          <ac:chgData name="A Nelson" userId="c7dc267f-9dbc-42c8-b50a-e48b451ade16" providerId="ADAL" clId="{3F150A5E-3A61-4119-A861-A3E33478CD4B}" dt="2024-02-06T15:01:25.556" v="1570" actId="1076"/>
          <ac:spMkLst>
            <pc:docMk/>
            <pc:sldMk cId="3751271881" sldId="259"/>
            <ac:spMk id="5" creationId="{5B7389F5-C3D9-0EAE-3B28-E880FB8DB2E2}"/>
          </ac:spMkLst>
        </pc:spChg>
      </pc:sldChg>
      <pc:sldChg chg="addSp delSp modSp new mod">
        <pc:chgData name="A Nelson" userId="c7dc267f-9dbc-42c8-b50a-e48b451ade16" providerId="ADAL" clId="{3F150A5E-3A61-4119-A861-A3E33478CD4B}" dt="2024-02-06T15:04:46.090" v="1633" actId="1076"/>
        <pc:sldMkLst>
          <pc:docMk/>
          <pc:sldMk cId="3840460956" sldId="260"/>
        </pc:sldMkLst>
        <pc:spChg chg="del">
          <ac:chgData name="A Nelson" userId="c7dc267f-9dbc-42c8-b50a-e48b451ade16" providerId="ADAL" clId="{3F150A5E-3A61-4119-A861-A3E33478CD4B}" dt="2024-02-06T15:04:42.382" v="1631" actId="478"/>
          <ac:spMkLst>
            <pc:docMk/>
            <pc:sldMk cId="3840460956" sldId="260"/>
            <ac:spMk id="2" creationId="{5557512C-42BD-1B08-5169-15D2C2A2FD4F}"/>
          </ac:spMkLst>
        </pc:spChg>
        <pc:spChg chg="del">
          <ac:chgData name="A Nelson" userId="c7dc267f-9dbc-42c8-b50a-e48b451ade16" providerId="ADAL" clId="{3F150A5E-3A61-4119-A861-A3E33478CD4B}" dt="2024-02-06T15:04:43.561" v="1632" actId="478"/>
          <ac:spMkLst>
            <pc:docMk/>
            <pc:sldMk cId="3840460956" sldId="260"/>
            <ac:spMk id="3" creationId="{464C8294-69A0-64C9-B971-2B07A4E997E9}"/>
          </ac:spMkLst>
        </pc:spChg>
        <pc:picChg chg="add del mod">
          <ac:chgData name="A Nelson" userId="c7dc267f-9dbc-42c8-b50a-e48b451ade16" providerId="ADAL" clId="{3F150A5E-3A61-4119-A861-A3E33478CD4B}" dt="2024-02-06T15:04:46.090" v="1633" actId="1076"/>
          <ac:picMkLst>
            <pc:docMk/>
            <pc:sldMk cId="3840460956" sldId="260"/>
            <ac:picMk id="4" creationId="{77A38657-82E8-E790-B14F-A3515B27E542}"/>
          </ac:picMkLst>
        </pc:picChg>
      </pc:sldChg>
      <pc:sldChg chg="modSp new mod">
        <pc:chgData name="A Nelson" userId="c7dc267f-9dbc-42c8-b50a-e48b451ade16" providerId="ADAL" clId="{3F150A5E-3A61-4119-A861-A3E33478CD4B}" dt="2024-02-06T10:55:50.539" v="362" actId="20577"/>
        <pc:sldMkLst>
          <pc:docMk/>
          <pc:sldMk cId="256926814" sldId="261"/>
        </pc:sldMkLst>
        <pc:spChg chg="mod">
          <ac:chgData name="A Nelson" userId="c7dc267f-9dbc-42c8-b50a-e48b451ade16" providerId="ADAL" clId="{3F150A5E-3A61-4119-A861-A3E33478CD4B}" dt="2024-02-06T10:53:11.408" v="246" actId="20577"/>
          <ac:spMkLst>
            <pc:docMk/>
            <pc:sldMk cId="256926814" sldId="261"/>
            <ac:spMk id="2" creationId="{5CA18E81-E82D-A09D-B2AA-E4BB30B3356C}"/>
          </ac:spMkLst>
        </pc:spChg>
        <pc:spChg chg="mod">
          <ac:chgData name="A Nelson" userId="c7dc267f-9dbc-42c8-b50a-e48b451ade16" providerId="ADAL" clId="{3F150A5E-3A61-4119-A861-A3E33478CD4B}" dt="2024-02-06T10:55:50.539" v="362" actId="20577"/>
          <ac:spMkLst>
            <pc:docMk/>
            <pc:sldMk cId="256926814" sldId="261"/>
            <ac:spMk id="3" creationId="{E9F29CA2-F9B4-095F-906C-090EFD30ED32}"/>
          </ac:spMkLst>
        </pc:spChg>
      </pc:sldChg>
      <pc:sldChg chg="addSp modSp new mod">
        <pc:chgData name="A Nelson" userId="c7dc267f-9dbc-42c8-b50a-e48b451ade16" providerId="ADAL" clId="{3F150A5E-3A61-4119-A861-A3E33478CD4B}" dt="2024-02-06T14:49:25.985" v="1484" actId="14100"/>
        <pc:sldMkLst>
          <pc:docMk/>
          <pc:sldMk cId="2771377578" sldId="262"/>
        </pc:sldMkLst>
        <pc:picChg chg="add mod">
          <ac:chgData name="A Nelson" userId="c7dc267f-9dbc-42c8-b50a-e48b451ade16" providerId="ADAL" clId="{3F150A5E-3A61-4119-A861-A3E33478CD4B}" dt="2024-02-06T14:49:25.985" v="1484" actId="14100"/>
          <ac:picMkLst>
            <pc:docMk/>
            <pc:sldMk cId="2771377578" sldId="262"/>
            <ac:picMk id="5" creationId="{235DE6A9-5F09-77DA-15C7-306463603EF6}"/>
          </ac:picMkLst>
        </pc:picChg>
      </pc:sldChg>
      <pc:sldChg chg="modSp new del mod">
        <pc:chgData name="A Nelson" userId="c7dc267f-9dbc-42c8-b50a-e48b451ade16" providerId="ADAL" clId="{3F150A5E-3A61-4119-A861-A3E33478CD4B}" dt="2024-02-06T14:49:37.006" v="1485" actId="47"/>
        <pc:sldMkLst>
          <pc:docMk/>
          <pc:sldMk cId="2318136398" sldId="263"/>
        </pc:sldMkLst>
        <pc:spChg chg="mod">
          <ac:chgData name="A Nelson" userId="c7dc267f-9dbc-42c8-b50a-e48b451ade16" providerId="ADAL" clId="{3F150A5E-3A61-4119-A861-A3E33478CD4B}" dt="2024-02-02T10:54:12.592" v="62" actId="5793"/>
          <ac:spMkLst>
            <pc:docMk/>
            <pc:sldMk cId="2318136398" sldId="263"/>
            <ac:spMk id="2" creationId="{16A6BEFD-FB6C-8AD3-CC4D-998EA5ECDBC0}"/>
          </ac:spMkLst>
        </pc:spChg>
      </pc:sldChg>
      <pc:sldChg chg="modSp new mod">
        <pc:chgData name="A Nelson" userId="c7dc267f-9dbc-42c8-b50a-e48b451ade16" providerId="ADAL" clId="{3F150A5E-3A61-4119-A861-A3E33478CD4B}" dt="2024-02-06T15:04:35.172" v="1629" actId="207"/>
        <pc:sldMkLst>
          <pc:docMk/>
          <pc:sldMk cId="2287624423" sldId="264"/>
        </pc:sldMkLst>
        <pc:spChg chg="mod">
          <ac:chgData name="A Nelson" userId="c7dc267f-9dbc-42c8-b50a-e48b451ade16" providerId="ADAL" clId="{3F150A5E-3A61-4119-A861-A3E33478CD4B}" dt="2024-02-06T15:04:35.172" v="1629" actId="207"/>
          <ac:spMkLst>
            <pc:docMk/>
            <pc:sldMk cId="2287624423" sldId="264"/>
            <ac:spMk id="2" creationId="{6D11072B-203E-4E70-0DBF-CA3632D6DD0B}"/>
          </ac:spMkLst>
        </pc:spChg>
        <pc:spChg chg="mod">
          <ac:chgData name="A Nelson" userId="c7dc267f-9dbc-42c8-b50a-e48b451ade16" providerId="ADAL" clId="{3F150A5E-3A61-4119-A861-A3E33478CD4B}" dt="2024-02-06T15:00:13.689" v="1537" actId="1076"/>
          <ac:spMkLst>
            <pc:docMk/>
            <pc:sldMk cId="2287624423" sldId="264"/>
            <ac:spMk id="3" creationId="{0F86FB63-6BCE-0EEE-5006-C31EEB69D1F8}"/>
          </ac:spMkLst>
        </pc:spChg>
      </pc:sldChg>
      <pc:sldChg chg="addSp new mod ord">
        <pc:chgData name="A Nelson" userId="c7dc267f-9dbc-42c8-b50a-e48b451ade16" providerId="ADAL" clId="{3F150A5E-3A61-4119-A861-A3E33478CD4B}" dt="2024-02-06T14:51:08.572" v="1490"/>
        <pc:sldMkLst>
          <pc:docMk/>
          <pc:sldMk cId="3039680697" sldId="265"/>
        </pc:sldMkLst>
        <pc:picChg chg="add">
          <ac:chgData name="A Nelson" userId="c7dc267f-9dbc-42c8-b50a-e48b451ade16" providerId="ADAL" clId="{3F150A5E-3A61-4119-A861-A3E33478CD4B}" dt="2024-02-06T10:44:57.258" v="103" actId="22"/>
          <ac:picMkLst>
            <pc:docMk/>
            <pc:sldMk cId="3039680697" sldId="265"/>
            <ac:picMk id="5" creationId="{834D4197-82DD-26DA-D9E2-C40EF4354C4B}"/>
          </ac:picMkLst>
        </pc:picChg>
      </pc:sldChg>
      <pc:sldChg chg="new del">
        <pc:chgData name="A Nelson" userId="c7dc267f-9dbc-42c8-b50a-e48b451ade16" providerId="ADAL" clId="{3F150A5E-3A61-4119-A861-A3E33478CD4B}" dt="2024-02-06T10:47:10.500" v="106" actId="47"/>
        <pc:sldMkLst>
          <pc:docMk/>
          <pc:sldMk cId="2773027979" sldId="266"/>
        </pc:sldMkLst>
      </pc:sldChg>
      <pc:sldChg chg="modSp add mod">
        <pc:chgData name="A Nelson" userId="c7dc267f-9dbc-42c8-b50a-e48b451ade16" providerId="ADAL" clId="{3F150A5E-3A61-4119-A861-A3E33478CD4B}" dt="2024-02-06T10:59:52.537" v="818" actId="1076"/>
        <pc:sldMkLst>
          <pc:docMk/>
          <pc:sldMk cId="3404945958" sldId="267"/>
        </pc:sldMkLst>
        <pc:spChg chg="mod">
          <ac:chgData name="A Nelson" userId="c7dc267f-9dbc-42c8-b50a-e48b451ade16" providerId="ADAL" clId="{3F150A5E-3A61-4119-A861-A3E33478CD4B}" dt="2024-02-06T10:47:15.093" v="108" actId="1076"/>
          <ac:spMkLst>
            <pc:docMk/>
            <pc:sldMk cId="3404945958" sldId="267"/>
            <ac:spMk id="2" creationId="{9E134409-C7C4-4B6A-A981-15D2301C1717}"/>
          </ac:spMkLst>
        </pc:spChg>
        <pc:spChg chg="mod">
          <ac:chgData name="A Nelson" userId="c7dc267f-9dbc-42c8-b50a-e48b451ade16" providerId="ADAL" clId="{3F150A5E-3A61-4119-A861-A3E33478CD4B}" dt="2024-02-06T10:47:21.033" v="109" actId="1076"/>
          <ac:spMkLst>
            <pc:docMk/>
            <pc:sldMk cId="3404945958" sldId="267"/>
            <ac:spMk id="3" creationId="{32F51E69-9BE5-4C70-AF0E-40EB0A902C2A}"/>
          </ac:spMkLst>
        </pc:spChg>
        <pc:picChg chg="mod">
          <ac:chgData name="A Nelson" userId="c7dc267f-9dbc-42c8-b50a-e48b451ade16" providerId="ADAL" clId="{3F150A5E-3A61-4119-A861-A3E33478CD4B}" dt="2024-02-06T10:47:37.168" v="112" actId="14100"/>
          <ac:picMkLst>
            <pc:docMk/>
            <pc:sldMk cId="3404945958" sldId="267"/>
            <ac:picMk id="5" creationId="{A89216FD-828A-E07E-E91C-AEE8F39DE854}"/>
          </ac:picMkLst>
        </pc:picChg>
        <pc:picChg chg="mod">
          <ac:chgData name="A Nelson" userId="c7dc267f-9dbc-42c8-b50a-e48b451ade16" providerId="ADAL" clId="{3F150A5E-3A61-4119-A861-A3E33478CD4B}" dt="2024-02-06T10:59:52.537" v="818" actId="1076"/>
          <ac:picMkLst>
            <pc:docMk/>
            <pc:sldMk cId="3404945958" sldId="267"/>
            <ac:picMk id="10" creationId="{A1F3EC7B-18F3-F251-D214-DDF4508BD113}"/>
          </ac:picMkLst>
        </pc:picChg>
      </pc:sldChg>
      <pc:sldChg chg="modSp add del mod setBg">
        <pc:chgData name="A Nelson" userId="c7dc267f-9dbc-42c8-b50a-e48b451ade16" providerId="ADAL" clId="{3F150A5E-3A61-4119-A861-A3E33478CD4B}" dt="2024-02-06T15:05:06.282" v="1634" actId="47"/>
        <pc:sldMkLst>
          <pc:docMk/>
          <pc:sldMk cId="1617654251" sldId="352"/>
        </pc:sldMkLst>
        <pc:spChg chg="mod">
          <ac:chgData name="A Nelson" userId="c7dc267f-9dbc-42c8-b50a-e48b451ade16" providerId="ADAL" clId="{3F150A5E-3A61-4119-A861-A3E33478CD4B}" dt="2024-02-06T10:49:33.098" v="124" actId="1076"/>
          <ac:spMkLst>
            <pc:docMk/>
            <pc:sldMk cId="1617654251" sldId="352"/>
            <ac:spMk id="2" creationId="{7C11C0AD-966A-4868-9BC9-6B133F2BB658}"/>
          </ac:spMkLst>
        </pc:spChg>
        <pc:picChg chg="mod">
          <ac:chgData name="A Nelson" userId="c7dc267f-9dbc-42c8-b50a-e48b451ade16" providerId="ADAL" clId="{3F150A5E-3A61-4119-A861-A3E33478CD4B}" dt="2024-02-06T10:49:11.654" v="122" actId="1076"/>
          <ac:picMkLst>
            <pc:docMk/>
            <pc:sldMk cId="1617654251" sldId="352"/>
            <ac:picMk id="6" creationId="{48F0129C-430A-7820-23CA-47AEE2D4784F}"/>
          </ac:picMkLst>
        </pc:picChg>
      </pc:sldChg>
      <pc:sldChg chg="addSp delSp modSp new mod">
        <pc:chgData name="A Nelson" userId="c7dc267f-9dbc-42c8-b50a-e48b451ade16" providerId="ADAL" clId="{3F150A5E-3A61-4119-A861-A3E33478CD4B}" dt="2024-02-08T08:10:54.551" v="2127" actId="207"/>
        <pc:sldMkLst>
          <pc:docMk/>
          <pc:sldMk cId="2522498898" sldId="353"/>
        </pc:sldMkLst>
        <pc:spChg chg="del mod">
          <ac:chgData name="A Nelson" userId="c7dc267f-9dbc-42c8-b50a-e48b451ade16" providerId="ADAL" clId="{3F150A5E-3A61-4119-A861-A3E33478CD4B}" dt="2024-02-06T12:44:16.405" v="1014" actId="478"/>
          <ac:spMkLst>
            <pc:docMk/>
            <pc:sldMk cId="2522498898" sldId="353"/>
            <ac:spMk id="2" creationId="{CC9DB1A1-EC52-5B3A-AE23-164B84B07589}"/>
          </ac:spMkLst>
        </pc:spChg>
        <pc:spChg chg="mod">
          <ac:chgData name="A Nelson" userId="c7dc267f-9dbc-42c8-b50a-e48b451ade16" providerId="ADAL" clId="{3F150A5E-3A61-4119-A861-A3E33478CD4B}" dt="2024-02-07T14:38:01.605" v="2105" actId="14100"/>
          <ac:spMkLst>
            <pc:docMk/>
            <pc:sldMk cId="2522498898" sldId="353"/>
            <ac:spMk id="3" creationId="{938850DD-3659-4057-D4CE-C714753DE3BD}"/>
          </ac:spMkLst>
        </pc:spChg>
        <pc:spChg chg="add mod">
          <ac:chgData name="A Nelson" userId="c7dc267f-9dbc-42c8-b50a-e48b451ade16" providerId="ADAL" clId="{3F150A5E-3A61-4119-A861-A3E33478CD4B}" dt="2024-02-08T08:10:54.551" v="2127" actId="207"/>
          <ac:spMkLst>
            <pc:docMk/>
            <pc:sldMk cId="2522498898" sldId="353"/>
            <ac:spMk id="4" creationId="{A7748781-B6E8-4341-48FC-71197B4958AB}"/>
          </ac:spMkLst>
        </pc:spChg>
        <pc:picChg chg="add mod">
          <ac:chgData name="A Nelson" userId="c7dc267f-9dbc-42c8-b50a-e48b451ade16" providerId="ADAL" clId="{3F150A5E-3A61-4119-A861-A3E33478CD4B}" dt="2024-02-06T14:29:26.793" v="1470" actId="1076"/>
          <ac:picMkLst>
            <pc:docMk/>
            <pc:sldMk cId="2522498898" sldId="353"/>
            <ac:picMk id="5" creationId="{9CD2DB26-E377-9CF7-FC11-185CF77F65BA}"/>
          </ac:picMkLst>
        </pc:picChg>
      </pc:sldChg>
      <pc:sldChg chg="modSp new mod">
        <pc:chgData name="A Nelson" userId="c7dc267f-9dbc-42c8-b50a-e48b451ade16" providerId="ADAL" clId="{3F150A5E-3A61-4119-A861-A3E33478CD4B}" dt="2024-02-06T15:09:32.815" v="2083" actId="207"/>
        <pc:sldMkLst>
          <pc:docMk/>
          <pc:sldMk cId="998853362" sldId="354"/>
        </pc:sldMkLst>
        <pc:spChg chg="mod">
          <ac:chgData name="A Nelson" userId="c7dc267f-9dbc-42c8-b50a-e48b451ade16" providerId="ADAL" clId="{3F150A5E-3A61-4119-A861-A3E33478CD4B}" dt="2024-02-06T15:09:32.815" v="2083" actId="207"/>
          <ac:spMkLst>
            <pc:docMk/>
            <pc:sldMk cId="998853362" sldId="354"/>
            <ac:spMk id="2" creationId="{2B625CB2-6DB9-A3E0-F5F3-8DE6601D1EE1}"/>
          </ac:spMkLst>
        </pc:spChg>
        <pc:spChg chg="mod">
          <ac:chgData name="A Nelson" userId="c7dc267f-9dbc-42c8-b50a-e48b451ade16" providerId="ADAL" clId="{3F150A5E-3A61-4119-A861-A3E33478CD4B}" dt="2024-02-06T15:09:18.926" v="2049" actId="27636"/>
          <ac:spMkLst>
            <pc:docMk/>
            <pc:sldMk cId="998853362" sldId="354"/>
            <ac:spMk id="3" creationId="{13F364A7-08D7-79F5-4444-1DF948F5B686}"/>
          </ac:spMkLst>
        </pc:spChg>
        <pc:spChg chg="mod">
          <ac:chgData name="A Nelson" userId="c7dc267f-9dbc-42c8-b50a-e48b451ade16" providerId="ADAL" clId="{3F150A5E-3A61-4119-A861-A3E33478CD4B}" dt="2024-02-06T15:09:25.681" v="2081" actId="20577"/>
          <ac:spMkLst>
            <pc:docMk/>
            <pc:sldMk cId="998853362" sldId="354"/>
            <ac:spMk id="4" creationId="{909F00C5-EA39-6334-94F1-66EE72F5B28E}"/>
          </ac:spMkLst>
        </pc:spChg>
      </pc:sldChg>
    </pc:docChg>
  </pc:docChgLst>
  <pc:docChgLst>
    <pc:chgData name="A Nelson" userId="S::an@st-cecilias.lancs.sch.uk::c7dc267f-9dbc-42c8-b50a-e48b451ade16" providerId="AD" clId="Web-{DEB1E5D4-1EF0-4210-A11F-BFFBEE16A50F}"/>
    <pc:docChg chg="modSld">
      <pc:chgData name="A Nelson" userId="S::an@st-cecilias.lancs.sch.uk::c7dc267f-9dbc-42c8-b50a-e48b451ade16" providerId="AD" clId="Web-{DEB1E5D4-1EF0-4210-A11F-BFFBEE16A50F}" dt="2024-02-08T15:05:37.015" v="16" actId="20577"/>
      <pc:docMkLst>
        <pc:docMk/>
      </pc:docMkLst>
      <pc:sldChg chg="modSp">
        <pc:chgData name="A Nelson" userId="S::an@st-cecilias.lancs.sch.uk::c7dc267f-9dbc-42c8-b50a-e48b451ade16" providerId="AD" clId="Web-{DEB1E5D4-1EF0-4210-A11F-BFFBEE16A50F}" dt="2024-02-08T15:05:37.015" v="16" actId="20577"/>
        <pc:sldMkLst>
          <pc:docMk/>
          <pc:sldMk cId="3751271881" sldId="259"/>
        </pc:sldMkLst>
        <pc:spChg chg="mod">
          <ac:chgData name="A Nelson" userId="S::an@st-cecilias.lancs.sch.uk::c7dc267f-9dbc-42c8-b50a-e48b451ade16" providerId="AD" clId="Web-{DEB1E5D4-1EF0-4210-A11F-BFFBEE16A50F}" dt="2024-02-08T15:05:37.015" v="16" actId="20577"/>
          <ac:spMkLst>
            <pc:docMk/>
            <pc:sldMk cId="3751271881" sldId="259"/>
            <ac:spMk id="5" creationId="{5B7389F5-C3D9-0EAE-3B28-E880FB8DB2E2}"/>
          </ac:spMkLst>
        </pc:spChg>
      </pc:sldChg>
    </pc:docChg>
  </pc:docChgLst>
  <pc:docChgLst>
    <pc:chgData name="L Canavan" userId="S::lc@st-cecilias.lancs.sch.uk::69152d2a-e037-44d6-adb9-1ca2e5824b89" providerId="AD" clId="Web-{BD9B325E-B7F1-3F87-3F5D-CB475CA1883B}"/>
    <pc:docChg chg="addSld modSld">
      <pc:chgData name="L Canavan" userId="S::lc@st-cecilias.lancs.sch.uk::69152d2a-e037-44d6-adb9-1ca2e5824b89" providerId="AD" clId="Web-{BD9B325E-B7F1-3F87-3F5D-CB475CA1883B}" dt="2024-02-07T04:01:22.539" v="3" actId="14100"/>
      <pc:docMkLst>
        <pc:docMk/>
      </pc:docMkLst>
      <pc:sldChg chg="addSp delSp modSp new">
        <pc:chgData name="L Canavan" userId="S::lc@st-cecilias.lancs.sch.uk::69152d2a-e037-44d6-adb9-1ca2e5824b89" providerId="AD" clId="Web-{BD9B325E-B7F1-3F87-3F5D-CB475CA1883B}" dt="2024-02-07T04:01:22.539" v="3" actId="14100"/>
        <pc:sldMkLst>
          <pc:docMk/>
          <pc:sldMk cId="903093167" sldId="355"/>
        </pc:sldMkLst>
        <pc:spChg chg="del">
          <ac:chgData name="L Canavan" userId="S::lc@st-cecilias.lancs.sch.uk::69152d2a-e037-44d6-adb9-1ca2e5824b89" providerId="AD" clId="Web-{BD9B325E-B7F1-3F87-3F5D-CB475CA1883B}" dt="2024-02-07T04:01:12.023" v="1"/>
          <ac:spMkLst>
            <pc:docMk/>
            <pc:sldMk cId="903093167" sldId="355"/>
            <ac:spMk id="3" creationId="{BADE2CBD-BF1D-BF7E-35E5-D52D6CB55079}"/>
          </ac:spMkLst>
        </pc:spChg>
        <pc:picChg chg="add mod ord">
          <ac:chgData name="L Canavan" userId="S::lc@st-cecilias.lancs.sch.uk::69152d2a-e037-44d6-adb9-1ca2e5824b89" providerId="AD" clId="Web-{BD9B325E-B7F1-3F87-3F5D-CB475CA1883B}" dt="2024-02-07T04:01:22.539" v="3" actId="14100"/>
          <ac:picMkLst>
            <pc:docMk/>
            <pc:sldMk cId="903093167" sldId="355"/>
            <ac:picMk id="4" creationId="{4B672461-8514-B464-E6B6-4436CB4E8A11}"/>
          </ac:picMkLst>
        </pc:picChg>
      </pc:sldChg>
    </pc:docChg>
  </pc:docChgLst>
  <pc:docChgLst>
    <pc:chgData name="A Nelson" userId="c7dc267f-9dbc-42c8-b50a-e48b451ade16" providerId="ADAL" clId="{D8E2F750-9984-4CB7-86C0-18A2C10AA9F2}"/>
    <pc:docChg chg="addSld">
      <pc:chgData name="A Nelson" userId="c7dc267f-9dbc-42c8-b50a-e48b451ade16" providerId="ADAL" clId="{D8E2F750-9984-4CB7-86C0-18A2C10AA9F2}" dt="2024-01-12T11:47:15.461" v="1" actId="680"/>
      <pc:docMkLst>
        <pc:docMk/>
      </pc:docMkLst>
      <pc:sldChg chg="new">
        <pc:chgData name="A Nelson" userId="c7dc267f-9dbc-42c8-b50a-e48b451ade16" providerId="ADAL" clId="{D8E2F750-9984-4CB7-86C0-18A2C10AA9F2}" dt="2024-01-12T11:47:12.749" v="0" actId="680"/>
        <pc:sldMkLst>
          <pc:docMk/>
          <pc:sldMk cId="3435857828" sldId="256"/>
        </pc:sldMkLst>
      </pc:sldChg>
      <pc:sldChg chg="new">
        <pc:chgData name="A Nelson" userId="c7dc267f-9dbc-42c8-b50a-e48b451ade16" providerId="ADAL" clId="{D8E2F750-9984-4CB7-86C0-18A2C10AA9F2}" dt="2024-01-12T11:47:15.461" v="1" actId="680"/>
        <pc:sldMkLst>
          <pc:docMk/>
          <pc:sldMk cId="2825173269"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EA397-6613-487D-ACA9-667CD33A4597}" type="datetimeFigureOut">
              <a:rPr lang="en-GB" smtClean="0"/>
              <a:t>08/02/2024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48D62-01E3-45D4-B1C9-D554C76DD167}" type="slidenum">
              <a:rPr lang="en-GB" smtClean="0"/>
              <a:t>‹#›</a:t>
            </a:fld>
            <a:endParaRPr lang="en-GB"/>
          </a:p>
        </p:txBody>
      </p:sp>
    </p:spTree>
    <p:extLst>
      <p:ext uri="{BB962C8B-B14F-4D97-AF65-F5344CB8AC3E}">
        <p14:creationId xmlns:p14="http://schemas.microsoft.com/office/powerpoint/2010/main" val="277303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Intake 40/68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3A515-D936-4EDC-9D18-20D92530109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77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2B5A-D9D5-F4F8-BCC6-C6396E1171D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921B8E1-C0CA-5572-6457-FC935B1D0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B186F2A-35C3-0E4D-AFB9-27A109D56F2D}"/>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5" name="Footer Placeholder 4">
            <a:extLst>
              <a:ext uri="{FF2B5EF4-FFF2-40B4-BE49-F238E27FC236}">
                <a16:creationId xmlns:a16="http://schemas.microsoft.com/office/drawing/2014/main" id="{557EEA19-BB3A-252B-0AA2-229F2AC12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A903F3-0979-469A-927C-E0E24744AE38}"/>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183522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C632-977B-8394-6E9F-143011F7D7F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100D941-4C10-416A-311F-8EA29BC981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699325-7F40-031F-EF6F-DF6227BE03FE}"/>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5" name="Footer Placeholder 4">
            <a:extLst>
              <a:ext uri="{FF2B5EF4-FFF2-40B4-BE49-F238E27FC236}">
                <a16:creationId xmlns:a16="http://schemas.microsoft.com/office/drawing/2014/main" id="{AD09B02D-D91D-8A2D-C84E-E6EF1C8AA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F6234-6825-F32F-2F93-D2D94EE2D50F}"/>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32938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622B1-BAEC-CA8E-9D70-C2EAF6AE30A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0FF50B4-2530-CBA6-FFFE-65F1C3096A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0249C3-890C-845A-7568-CC00AA88C4E9}"/>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5" name="Footer Placeholder 4">
            <a:extLst>
              <a:ext uri="{FF2B5EF4-FFF2-40B4-BE49-F238E27FC236}">
                <a16:creationId xmlns:a16="http://schemas.microsoft.com/office/drawing/2014/main" id="{3EE4CA28-1830-6E0F-C5FC-A2A7622EC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80FDAA-9071-1D30-063C-AD15818D5F5B}"/>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51766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A23B-7219-7E29-DC3D-F173DC6855C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74D7A4-E65F-487B-9D7A-D1502844CA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8D8C791-0FDD-CDC6-1AC7-0E46966D7D15}"/>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5" name="Footer Placeholder 4">
            <a:extLst>
              <a:ext uri="{FF2B5EF4-FFF2-40B4-BE49-F238E27FC236}">
                <a16:creationId xmlns:a16="http://schemas.microsoft.com/office/drawing/2014/main" id="{8A073B1F-61F0-963E-3B10-C4D984AE8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89C8C4-D2B6-1E85-E7CF-DB5C4030479A}"/>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404847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6DFA-1F76-A0DD-96FF-A8792693BC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F7B6FE-6A5E-BAA6-75B2-B37263959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A537EE0-4C8E-A36E-6D6B-87226500A769}"/>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5" name="Footer Placeholder 4">
            <a:extLst>
              <a:ext uri="{FF2B5EF4-FFF2-40B4-BE49-F238E27FC236}">
                <a16:creationId xmlns:a16="http://schemas.microsoft.com/office/drawing/2014/main" id="{6F9A2E86-17A9-216A-6A36-7FE1A7A367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DA3D69-057A-F339-2B07-7CD062239038}"/>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356939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4E80-7B24-1CB7-337B-9EC03C41B8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92B74B-419F-BFD3-C8AF-D24A0262CB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F7D3F0E-CE43-8347-0033-F23DAF104A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0C7C1A-A2DB-3917-6E41-D9BEE8600BE8}"/>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6" name="Footer Placeholder 5">
            <a:extLst>
              <a:ext uri="{FF2B5EF4-FFF2-40B4-BE49-F238E27FC236}">
                <a16:creationId xmlns:a16="http://schemas.microsoft.com/office/drawing/2014/main" id="{57070698-C745-85D1-C32B-A1A3ABB45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8AC435-BCF8-3FD1-54CA-0AD0061019D8}"/>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161968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7D6F-FA92-1760-435C-36710149D23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556FCA5-2CFF-6A4D-26CC-3772B67574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43207A-52BF-2AE5-404E-AE6DB0A7A1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18CFE70-952F-102B-8D1A-E0131AFEE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CD16875-0737-1AD6-ABA2-06A1FB55A8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0E07119-A6EB-A10E-7654-C3EF5BC08D10}"/>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8" name="Footer Placeholder 7">
            <a:extLst>
              <a:ext uri="{FF2B5EF4-FFF2-40B4-BE49-F238E27FC236}">
                <a16:creationId xmlns:a16="http://schemas.microsoft.com/office/drawing/2014/main" id="{1C82BB60-1C3A-833C-CB00-AB32B40F74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49E7DB-5C97-47CF-D8A9-D2CD275F07FC}"/>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347007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D388-FB46-D5A3-1E01-D1068586D99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6ECF381-BAB3-CF5F-0BDA-B04A5D06D039}"/>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4" name="Footer Placeholder 3">
            <a:extLst>
              <a:ext uri="{FF2B5EF4-FFF2-40B4-BE49-F238E27FC236}">
                <a16:creationId xmlns:a16="http://schemas.microsoft.com/office/drawing/2014/main" id="{7B20E4D1-187B-ECD4-EE9F-0EF60B8CCB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2981AB-A8BC-3DD0-359C-8BCDCD516E82}"/>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336318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02A1C-6581-C677-1E0D-D5ACFDCC8A09}"/>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3" name="Footer Placeholder 2">
            <a:extLst>
              <a:ext uri="{FF2B5EF4-FFF2-40B4-BE49-F238E27FC236}">
                <a16:creationId xmlns:a16="http://schemas.microsoft.com/office/drawing/2014/main" id="{358A3737-E770-EBD2-3F97-308EFCEC79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441E1B-2BE8-02E0-6438-B54C83A19CDA}"/>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81263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69698-68CA-9C09-EFA2-EB1C29D529B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3EC4D3-F881-A713-B270-C5AE90451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27092F1-282A-1C97-6B58-886BAA136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F4467A-981C-4409-5238-EC23D3D3A39F}"/>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6" name="Footer Placeholder 5">
            <a:extLst>
              <a:ext uri="{FF2B5EF4-FFF2-40B4-BE49-F238E27FC236}">
                <a16:creationId xmlns:a16="http://schemas.microsoft.com/office/drawing/2014/main" id="{00F2B25A-692B-01F0-04FB-8AF9201D4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2D7A3E-A93A-1CDE-2431-6F1BC5E77877}"/>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17363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C018-6295-4559-BEA3-F2BDC14B6F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9A026B9-A9BE-C041-DB72-DC107DFE3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0DC964-1CA7-D912-F59E-4F3BD2474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C95ACAB-C5A3-4C6F-364B-67BD8577C763}"/>
              </a:ext>
            </a:extLst>
          </p:cNvPr>
          <p:cNvSpPr>
            <a:spLocks noGrp="1"/>
          </p:cNvSpPr>
          <p:nvPr>
            <p:ph type="dt" sz="half" idx="10"/>
          </p:nvPr>
        </p:nvSpPr>
        <p:spPr/>
        <p:txBody>
          <a:bodyPr/>
          <a:lstStyle/>
          <a:p>
            <a:fld id="{8429C4F4-8848-4326-BCFE-7A1DA4614695}" type="datetimeFigureOut">
              <a:rPr lang="en-GB" smtClean="0"/>
              <a:t>08/02/2024</a:t>
            </a:fld>
            <a:endParaRPr lang="en-GB"/>
          </a:p>
        </p:txBody>
      </p:sp>
      <p:sp>
        <p:nvSpPr>
          <p:cNvPr id="6" name="Footer Placeholder 5">
            <a:extLst>
              <a:ext uri="{FF2B5EF4-FFF2-40B4-BE49-F238E27FC236}">
                <a16:creationId xmlns:a16="http://schemas.microsoft.com/office/drawing/2014/main" id="{11CC76D4-FECF-A9AA-F37C-2505103FD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7527F1-3D64-433F-FE14-6B55E744E355}"/>
              </a:ext>
            </a:extLst>
          </p:cNvPr>
          <p:cNvSpPr>
            <a:spLocks noGrp="1"/>
          </p:cNvSpPr>
          <p:nvPr>
            <p:ph type="sldNum" sz="quarter" idx="12"/>
          </p:nvPr>
        </p:nvSpPr>
        <p:spPr/>
        <p:txBody>
          <a:bodyPr/>
          <a:lstStyle/>
          <a:p>
            <a:fld id="{92F2F39D-6C2E-4FF3-9603-92E8E798DC92}" type="slidenum">
              <a:rPr lang="en-GB" smtClean="0"/>
              <a:t>‹#›</a:t>
            </a:fld>
            <a:endParaRPr lang="en-GB"/>
          </a:p>
        </p:txBody>
      </p:sp>
    </p:spTree>
    <p:extLst>
      <p:ext uri="{BB962C8B-B14F-4D97-AF65-F5344CB8AC3E}">
        <p14:creationId xmlns:p14="http://schemas.microsoft.com/office/powerpoint/2010/main" val="221014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CDE7D-7ECA-4D8E-E539-B44AD3F43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D6BE8FB-D640-7BE8-F235-5A79C4349B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1F91CF-D43D-EDC4-3652-231E9A94C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9C4F4-8848-4326-BCFE-7A1DA4614695}" type="datetimeFigureOut">
              <a:rPr lang="en-GB" smtClean="0"/>
              <a:t>08/02/2024</a:t>
            </a:fld>
            <a:endParaRPr lang="en-GB"/>
          </a:p>
        </p:txBody>
      </p:sp>
      <p:sp>
        <p:nvSpPr>
          <p:cNvPr id="5" name="Footer Placeholder 4">
            <a:extLst>
              <a:ext uri="{FF2B5EF4-FFF2-40B4-BE49-F238E27FC236}">
                <a16:creationId xmlns:a16="http://schemas.microsoft.com/office/drawing/2014/main" id="{00521A2D-A54C-D01C-224C-85C6F3728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CC66D9-CBB2-70FD-51A9-39C9685AC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F39D-6C2E-4FF3-9603-92E8E798DC92}" type="slidenum">
              <a:rPr lang="en-GB" smtClean="0"/>
              <a:t>‹#›</a:t>
            </a:fld>
            <a:endParaRPr lang="en-GB"/>
          </a:p>
        </p:txBody>
      </p:sp>
    </p:spTree>
    <p:extLst>
      <p:ext uri="{BB962C8B-B14F-4D97-AF65-F5344CB8AC3E}">
        <p14:creationId xmlns:p14="http://schemas.microsoft.com/office/powerpoint/2010/main" val="218908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38850DD-3659-4057-D4CE-C714753DE3BD}"/>
              </a:ext>
            </a:extLst>
          </p:cNvPr>
          <p:cNvSpPr>
            <a:spLocks noGrp="1"/>
          </p:cNvSpPr>
          <p:nvPr>
            <p:ph type="subTitle" idx="1"/>
          </p:nvPr>
        </p:nvSpPr>
        <p:spPr>
          <a:xfrm>
            <a:off x="-88777" y="1423110"/>
            <a:ext cx="11940466" cy="2407299"/>
          </a:xfrm>
        </p:spPr>
        <p:txBody>
          <a:bodyPr>
            <a:normAutofit/>
          </a:bodyPr>
          <a:lstStyle/>
          <a:p>
            <a:r>
              <a:rPr lang="en-GB" b="1"/>
              <a:t>96% of students and 98% of parents rated our revision preparation as ‘invaluable’ in 2023</a:t>
            </a:r>
          </a:p>
          <a:p>
            <a:endParaRPr lang="en-GB" b="1"/>
          </a:p>
          <a:p>
            <a:r>
              <a:rPr lang="en-GB" b="1"/>
              <a:t>In 2023, we celebrated the best ever exam results in our history</a:t>
            </a:r>
          </a:p>
        </p:txBody>
      </p:sp>
      <p:sp>
        <p:nvSpPr>
          <p:cNvPr id="4" name="Subtitle 2">
            <a:extLst>
              <a:ext uri="{FF2B5EF4-FFF2-40B4-BE49-F238E27FC236}">
                <a16:creationId xmlns:a16="http://schemas.microsoft.com/office/drawing/2014/main" id="{A7748781-B6E8-4341-48FC-71197B4958AB}"/>
              </a:ext>
            </a:extLst>
          </p:cNvPr>
          <p:cNvSpPr txBox="1">
            <a:spLocks/>
          </p:cNvSpPr>
          <p:nvPr/>
        </p:nvSpPr>
        <p:spPr>
          <a:xfrm>
            <a:off x="461640" y="3098307"/>
            <a:ext cx="11265762" cy="33202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i="1"/>
              <a:t>‘I felt prepared and I knew what to do to be successful’ </a:t>
            </a:r>
            <a:r>
              <a:rPr lang="en-GB" sz="1600"/>
              <a:t>– </a:t>
            </a:r>
            <a:r>
              <a:rPr lang="en-GB" sz="1600">
                <a:solidFill>
                  <a:srgbClr val="FF0000"/>
                </a:solidFill>
              </a:rPr>
              <a:t>Y11 student </a:t>
            </a:r>
          </a:p>
          <a:p>
            <a:endParaRPr lang="en-GB" sz="1600"/>
          </a:p>
          <a:p>
            <a:r>
              <a:rPr lang="en-GB" sz="1600" i="1"/>
              <a:t>‘It took all the pressure off.  Take advantage’ </a:t>
            </a:r>
            <a:r>
              <a:rPr lang="en-GB" sz="1600"/>
              <a:t>– </a:t>
            </a:r>
            <a:r>
              <a:rPr lang="en-GB" sz="1600">
                <a:solidFill>
                  <a:srgbClr val="FF0000"/>
                </a:solidFill>
              </a:rPr>
              <a:t>Y11 student </a:t>
            </a:r>
          </a:p>
          <a:p>
            <a:endParaRPr lang="en-GB" sz="1600"/>
          </a:p>
          <a:p>
            <a:r>
              <a:rPr lang="en-GB" sz="1600" i="1"/>
              <a:t>‘I am so grateful for everything you have offered and having the tasks to check off each night has helped my son so much’ </a:t>
            </a:r>
            <a:r>
              <a:rPr lang="en-GB" sz="1600"/>
              <a:t>– </a:t>
            </a:r>
            <a:r>
              <a:rPr lang="en-GB" sz="1600">
                <a:solidFill>
                  <a:srgbClr val="FF0000"/>
                </a:solidFill>
              </a:rPr>
              <a:t>Y11</a:t>
            </a:r>
            <a:r>
              <a:rPr lang="en-GB" sz="1600"/>
              <a:t> </a:t>
            </a:r>
            <a:r>
              <a:rPr lang="en-GB" sz="1600">
                <a:solidFill>
                  <a:srgbClr val="FF0000"/>
                </a:solidFill>
              </a:rPr>
              <a:t>parent</a:t>
            </a:r>
          </a:p>
          <a:p>
            <a:endParaRPr lang="en-GB" sz="1600">
              <a:solidFill>
                <a:srgbClr val="FF0000"/>
              </a:solidFill>
            </a:endParaRPr>
          </a:p>
          <a:p>
            <a:r>
              <a:rPr lang="en-GB" sz="1600" i="1"/>
              <a:t>‘We did this together’ </a:t>
            </a:r>
            <a:r>
              <a:rPr lang="en-GB" sz="1600"/>
              <a:t>– </a:t>
            </a:r>
            <a:r>
              <a:rPr lang="en-GB" sz="1600">
                <a:solidFill>
                  <a:srgbClr val="FF0000"/>
                </a:solidFill>
              </a:rPr>
              <a:t>Y11</a:t>
            </a:r>
            <a:r>
              <a:rPr lang="en-GB" sz="1600"/>
              <a:t> </a:t>
            </a:r>
            <a:r>
              <a:rPr lang="en-GB" sz="1600">
                <a:solidFill>
                  <a:srgbClr val="FF0000"/>
                </a:solidFill>
              </a:rPr>
              <a:t>parent </a:t>
            </a:r>
          </a:p>
          <a:p>
            <a:endParaRPr lang="en-GB" sz="1600"/>
          </a:p>
          <a:p>
            <a:r>
              <a:rPr lang="en-GB" sz="1600" i="1"/>
              <a:t>‘Your after school revision is a massive help to our family.  There is something on every night’ </a:t>
            </a:r>
            <a:r>
              <a:rPr lang="en-GB" sz="1600"/>
              <a:t>– </a:t>
            </a:r>
            <a:r>
              <a:rPr lang="en-GB" sz="1600">
                <a:solidFill>
                  <a:srgbClr val="FF0000"/>
                </a:solidFill>
              </a:rPr>
              <a:t>Y11</a:t>
            </a:r>
            <a:r>
              <a:rPr lang="en-GB" sz="1600"/>
              <a:t> </a:t>
            </a:r>
            <a:r>
              <a:rPr lang="en-GB" sz="1600">
                <a:solidFill>
                  <a:srgbClr val="FF0000"/>
                </a:solidFill>
              </a:rPr>
              <a:t>parent</a:t>
            </a:r>
          </a:p>
        </p:txBody>
      </p:sp>
      <p:pic>
        <p:nvPicPr>
          <p:cNvPr id="5" name="Picture 4">
            <a:extLst>
              <a:ext uri="{FF2B5EF4-FFF2-40B4-BE49-F238E27FC236}">
                <a16:creationId xmlns:a16="http://schemas.microsoft.com/office/drawing/2014/main" id="{9CD2DB26-E377-9CF7-FC11-185CF77F65BA}"/>
              </a:ext>
            </a:extLst>
          </p:cNvPr>
          <p:cNvPicPr>
            <a:picLocks noChangeAspect="1"/>
          </p:cNvPicPr>
          <p:nvPr/>
        </p:nvPicPr>
        <p:blipFill>
          <a:blip r:embed="rId2"/>
          <a:stretch>
            <a:fillRect/>
          </a:stretch>
        </p:blipFill>
        <p:spPr>
          <a:xfrm>
            <a:off x="3881924" y="-65315"/>
            <a:ext cx="4188665" cy="1488425"/>
          </a:xfrm>
          <a:prstGeom prst="rect">
            <a:avLst/>
          </a:prstGeom>
        </p:spPr>
      </p:pic>
    </p:spTree>
    <p:extLst>
      <p:ext uri="{BB962C8B-B14F-4D97-AF65-F5344CB8AC3E}">
        <p14:creationId xmlns:p14="http://schemas.microsoft.com/office/powerpoint/2010/main" val="252249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18E81-E82D-A09D-B2AA-E4BB30B3356C}"/>
              </a:ext>
            </a:extLst>
          </p:cNvPr>
          <p:cNvSpPr>
            <a:spLocks noGrp="1"/>
          </p:cNvSpPr>
          <p:nvPr>
            <p:ph type="title"/>
          </p:nvPr>
        </p:nvSpPr>
        <p:spPr/>
        <p:txBody>
          <a:bodyPr/>
          <a:lstStyle/>
          <a:p>
            <a:r>
              <a:rPr lang="en-GB"/>
              <a:t>Attendance is directly related to achievement </a:t>
            </a:r>
          </a:p>
        </p:txBody>
      </p:sp>
      <p:sp>
        <p:nvSpPr>
          <p:cNvPr id="3" name="Content Placeholder 2">
            <a:extLst>
              <a:ext uri="{FF2B5EF4-FFF2-40B4-BE49-F238E27FC236}">
                <a16:creationId xmlns:a16="http://schemas.microsoft.com/office/drawing/2014/main" id="{E9F29CA2-F9B4-095F-906C-090EFD30ED32}"/>
              </a:ext>
            </a:extLst>
          </p:cNvPr>
          <p:cNvSpPr>
            <a:spLocks noGrp="1"/>
          </p:cNvSpPr>
          <p:nvPr>
            <p:ph idx="1"/>
          </p:nvPr>
        </p:nvSpPr>
        <p:spPr>
          <a:xfrm>
            <a:off x="838200" y="1965584"/>
            <a:ext cx="10515600" cy="4351338"/>
          </a:xfrm>
        </p:spPr>
        <p:txBody>
          <a:bodyPr/>
          <a:lstStyle/>
          <a:p>
            <a:pPr marL="0" indent="0">
              <a:buNone/>
            </a:pPr>
            <a:r>
              <a:rPr lang="en-GB"/>
              <a:t>&gt;98 		7.4		+1.35</a:t>
            </a:r>
          </a:p>
          <a:p>
            <a:pPr marL="0" indent="0">
              <a:buNone/>
            </a:pPr>
            <a:r>
              <a:rPr lang="en-GB"/>
              <a:t>&gt;95		6.1		+0.22</a:t>
            </a:r>
          </a:p>
          <a:p>
            <a:pPr marL="0" indent="0">
              <a:buNone/>
            </a:pPr>
            <a:r>
              <a:rPr lang="en-GB"/>
              <a:t>&gt;90		4.1		-0.33</a:t>
            </a:r>
          </a:p>
          <a:p>
            <a:pPr marL="0" indent="0">
              <a:buNone/>
            </a:pPr>
            <a:r>
              <a:rPr lang="en-GB"/>
              <a:t>&gt;85		2.2		-2.33</a:t>
            </a:r>
          </a:p>
          <a:p>
            <a:pPr marL="0" indent="0">
              <a:buNone/>
            </a:pPr>
            <a:endParaRPr lang="en-GB"/>
          </a:p>
          <a:p>
            <a:pPr marL="0" indent="0">
              <a:buNone/>
            </a:pPr>
            <a:r>
              <a:rPr lang="en-GB"/>
              <a:t>An attendance of 95% = 48 hours of learning lost </a:t>
            </a:r>
          </a:p>
          <a:p>
            <a:pPr marL="0" indent="0">
              <a:buNone/>
            </a:pPr>
            <a:r>
              <a:rPr lang="en-GB"/>
              <a:t>An attendance of 90% = 95 hours of learning lost </a:t>
            </a:r>
          </a:p>
        </p:txBody>
      </p:sp>
    </p:spTree>
    <p:extLst>
      <p:ext uri="{BB962C8B-B14F-4D97-AF65-F5344CB8AC3E}">
        <p14:creationId xmlns:p14="http://schemas.microsoft.com/office/powerpoint/2010/main" val="25692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072B-203E-4E70-0DBF-CA3632D6DD0B}"/>
              </a:ext>
            </a:extLst>
          </p:cNvPr>
          <p:cNvSpPr>
            <a:spLocks noGrp="1"/>
          </p:cNvSpPr>
          <p:nvPr>
            <p:ph type="title"/>
          </p:nvPr>
        </p:nvSpPr>
        <p:spPr>
          <a:xfrm>
            <a:off x="381000" y="113199"/>
            <a:ext cx="10515600" cy="1325563"/>
          </a:xfrm>
        </p:spPr>
        <p:txBody>
          <a:bodyPr/>
          <a:lstStyle/>
          <a:p>
            <a:r>
              <a:rPr lang="en-GB" b="1">
                <a:solidFill>
                  <a:srgbClr val="FF0000"/>
                </a:solidFill>
              </a:rPr>
              <a:t>As parents, you can support the achievement of your child by…</a:t>
            </a:r>
          </a:p>
        </p:txBody>
      </p:sp>
      <p:sp>
        <p:nvSpPr>
          <p:cNvPr id="3" name="Content Placeholder 2">
            <a:extLst>
              <a:ext uri="{FF2B5EF4-FFF2-40B4-BE49-F238E27FC236}">
                <a16:creationId xmlns:a16="http://schemas.microsoft.com/office/drawing/2014/main" id="{0F86FB63-6BCE-0EEE-5006-C31EEB69D1F8}"/>
              </a:ext>
            </a:extLst>
          </p:cNvPr>
          <p:cNvSpPr>
            <a:spLocks noGrp="1"/>
          </p:cNvSpPr>
          <p:nvPr>
            <p:ph idx="1"/>
          </p:nvPr>
        </p:nvSpPr>
        <p:spPr>
          <a:xfrm>
            <a:off x="295469" y="1438762"/>
            <a:ext cx="11515531" cy="5157981"/>
          </a:xfrm>
        </p:spPr>
        <p:txBody>
          <a:bodyPr>
            <a:normAutofit/>
          </a:bodyPr>
          <a:lstStyle/>
          <a:p>
            <a:pPr marL="0" indent="0">
              <a:buNone/>
            </a:pPr>
            <a:endParaRPr lang="en-GB"/>
          </a:p>
          <a:p>
            <a:r>
              <a:rPr lang="en-GB"/>
              <a:t>Being engaged, interested, determined and ‘pushy’</a:t>
            </a:r>
          </a:p>
          <a:p>
            <a:r>
              <a:rPr lang="en-GB"/>
              <a:t>Encouraging attendance each day </a:t>
            </a:r>
          </a:p>
          <a:p>
            <a:r>
              <a:rPr lang="en-GB"/>
              <a:t>Encouraging attendance to revision after school </a:t>
            </a:r>
          </a:p>
          <a:p>
            <a:r>
              <a:rPr lang="en-GB"/>
              <a:t>Setting up a routine where you check the work completed each night and sign the blue card </a:t>
            </a:r>
          </a:p>
          <a:p>
            <a:r>
              <a:rPr lang="en-GB"/>
              <a:t>Removing phones, consoles and other distractions from areas of revision and study</a:t>
            </a:r>
          </a:p>
          <a:p>
            <a:r>
              <a:rPr lang="en-GB"/>
              <a:t>Establishing a bedtime routine where phones, internet, consoles, TVs are not a temptation </a:t>
            </a:r>
          </a:p>
        </p:txBody>
      </p:sp>
    </p:spTree>
    <p:extLst>
      <p:ext uri="{BB962C8B-B14F-4D97-AF65-F5344CB8AC3E}">
        <p14:creationId xmlns:p14="http://schemas.microsoft.com/office/powerpoint/2010/main" val="228762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F509-9170-B006-85C0-31A49AC6C645}"/>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B701FB87-8A1A-87A0-3C16-C74F9E7748F5}"/>
              </a:ext>
            </a:extLst>
          </p:cNvPr>
          <p:cNvGraphicFramePr>
            <a:graphicFrameLocks noGrp="1"/>
          </p:cNvGraphicFramePr>
          <p:nvPr>
            <p:ph idx="1"/>
            <p:extLst>
              <p:ext uri="{D42A27DB-BD31-4B8C-83A1-F6EECF244321}">
                <p14:modId xmlns:p14="http://schemas.microsoft.com/office/powerpoint/2010/main" val="2706553037"/>
              </p:ext>
            </p:extLst>
          </p:nvPr>
        </p:nvGraphicFramePr>
        <p:xfrm>
          <a:off x="838201" y="513184"/>
          <a:ext cx="10445684" cy="4828192"/>
        </p:xfrm>
        <a:graphic>
          <a:graphicData uri="http://schemas.openxmlformats.org/drawingml/2006/table">
            <a:tbl>
              <a:tblPr firstRow="1" firstCol="1" bandRow="1">
                <a:tableStyleId>{5C22544A-7EE6-4342-B048-85BDC9FD1C3A}</a:tableStyleId>
              </a:tblPr>
              <a:tblGrid>
                <a:gridCol w="1145050">
                  <a:extLst>
                    <a:ext uri="{9D8B030D-6E8A-4147-A177-3AD203B41FA5}">
                      <a16:colId xmlns:a16="http://schemas.microsoft.com/office/drawing/2014/main" val="687242926"/>
                    </a:ext>
                  </a:extLst>
                </a:gridCol>
                <a:gridCol w="2625039">
                  <a:extLst>
                    <a:ext uri="{9D8B030D-6E8A-4147-A177-3AD203B41FA5}">
                      <a16:colId xmlns:a16="http://schemas.microsoft.com/office/drawing/2014/main" val="756805720"/>
                    </a:ext>
                  </a:extLst>
                </a:gridCol>
                <a:gridCol w="6675595">
                  <a:extLst>
                    <a:ext uri="{9D8B030D-6E8A-4147-A177-3AD203B41FA5}">
                      <a16:colId xmlns:a16="http://schemas.microsoft.com/office/drawing/2014/main" val="1294002603"/>
                    </a:ext>
                  </a:extLst>
                </a:gridCol>
              </a:tblGrid>
              <a:tr h="284011">
                <a:tc>
                  <a:txBody>
                    <a:bodyPr/>
                    <a:lstStyle/>
                    <a:p>
                      <a:r>
                        <a:rPr lang="en-GB" sz="1100">
                          <a:effectLst/>
                        </a:rPr>
                        <a:t>TIME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LOCATION</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10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1824058"/>
                  </a:ext>
                </a:extLst>
              </a:tr>
              <a:tr h="852034">
                <a:tc>
                  <a:txBody>
                    <a:bodyPr/>
                    <a:lstStyle/>
                    <a:p>
                      <a:r>
                        <a:rPr lang="en-GB" sz="1600">
                          <a:effectLst/>
                        </a:rPr>
                        <a:t>3:45pm</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SCHOOL HALL</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Introducing the Y11 revision plan with Mr Nelson and Mr Hall followed by the revision plan handed to parents/carers.  </a:t>
                      </a:r>
                    </a:p>
                    <a:p>
                      <a:r>
                        <a:rPr lang="en-GB" sz="1600">
                          <a:effectLst/>
                        </a:rPr>
                        <a:t> </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72334059"/>
                  </a:ext>
                </a:extLst>
              </a:tr>
              <a:tr h="1136045">
                <a:tc>
                  <a:txBody>
                    <a:bodyPr/>
                    <a:lstStyle/>
                    <a:p>
                      <a:r>
                        <a:rPr lang="en-GB" sz="1600">
                          <a:effectLst/>
                        </a:rPr>
                        <a:t>4:00pm- 5:00pm</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SUBJECT ROOMS</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Time to visit each subject room and all staff to discuss their elements of their subject within the revision plan, revision strategies and resources.</a:t>
                      </a:r>
                    </a:p>
                    <a:p>
                      <a:r>
                        <a:rPr lang="en-GB" sz="1600">
                          <a:effectLst/>
                        </a:rPr>
                        <a:t> </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0155154"/>
                  </a:ext>
                </a:extLst>
              </a:tr>
              <a:tr h="852034">
                <a:tc>
                  <a:txBody>
                    <a:bodyPr/>
                    <a:lstStyle/>
                    <a:p>
                      <a:r>
                        <a:rPr lang="en-GB" sz="1600">
                          <a:effectLst/>
                        </a:rPr>
                        <a:t>4:00pm-5:00pm</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LIBRARY</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Drop in to visit Mrs Canavan to discuss general revision fundamentals, strategies and structure.</a:t>
                      </a:r>
                    </a:p>
                    <a:p>
                      <a:r>
                        <a:rPr lang="en-GB" sz="1600">
                          <a:effectLst/>
                        </a:rPr>
                        <a:t> </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2604793"/>
                  </a:ext>
                </a:extLst>
              </a:tr>
              <a:tr h="852034">
                <a:tc>
                  <a:txBody>
                    <a:bodyPr/>
                    <a:lstStyle/>
                    <a:p>
                      <a:r>
                        <a:rPr lang="en-GB" sz="1600">
                          <a:effectLst/>
                        </a:rPr>
                        <a:t>4:00pm-5:00pm</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MR NELSON’S OFFICE</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Meet with Mr Nelson and Mr Hall to discuss general progress if applicable.</a:t>
                      </a:r>
                    </a:p>
                    <a:p>
                      <a:r>
                        <a:rPr lang="en-GB" sz="1600">
                          <a:effectLst/>
                        </a:rPr>
                        <a:t> </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95448352"/>
                  </a:ext>
                </a:extLst>
              </a:tr>
              <a:tr h="852034">
                <a:tc>
                  <a:txBody>
                    <a:bodyPr/>
                    <a:lstStyle/>
                    <a:p>
                      <a:r>
                        <a:rPr lang="en-GB" sz="1600">
                          <a:effectLst/>
                        </a:rPr>
                        <a:t>5:00pm</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SCHOOL HALL</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600">
                          <a:effectLst/>
                        </a:rPr>
                        <a:t>Introducing the Y11 revision plan with Mr Nelson and Mr Hall followed by the revision plan handed to parents/carers. (repeated from 3.40pm)</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3308531"/>
                  </a:ext>
                </a:extLst>
              </a:tr>
            </a:tbl>
          </a:graphicData>
        </a:graphic>
      </p:graphicFrame>
    </p:spTree>
    <p:extLst>
      <p:ext uri="{BB962C8B-B14F-4D97-AF65-F5344CB8AC3E}">
        <p14:creationId xmlns:p14="http://schemas.microsoft.com/office/powerpoint/2010/main" val="282517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4409-C7C4-4B6A-A981-15D2301C1717}"/>
              </a:ext>
            </a:extLst>
          </p:cNvPr>
          <p:cNvSpPr>
            <a:spLocks noGrp="1"/>
          </p:cNvSpPr>
          <p:nvPr>
            <p:ph type="title"/>
          </p:nvPr>
        </p:nvSpPr>
        <p:spPr>
          <a:xfrm>
            <a:off x="-142062" y="-1096726"/>
            <a:ext cx="12334062" cy="2920754"/>
          </a:xfrm>
        </p:spPr>
        <p:txBody>
          <a:bodyPr>
            <a:normAutofit fontScale="90000"/>
          </a:bodyPr>
          <a:lstStyle/>
          <a:p>
            <a:pPr algn="ctr"/>
            <a:br>
              <a:rPr lang="en-GB"/>
            </a:br>
            <a:br>
              <a:rPr lang="en-GB"/>
            </a:br>
            <a:r>
              <a:rPr lang="en-GB"/>
              <a:t>	</a:t>
            </a:r>
            <a:br>
              <a:rPr lang="en-GB"/>
            </a:br>
            <a:br>
              <a:rPr lang="en-GB"/>
            </a:br>
            <a:r>
              <a:rPr lang="en-GB" b="1"/>
              <a:t>Results 2023 </a:t>
            </a:r>
            <a:r>
              <a:rPr lang="en-GB" b="1">
                <a:solidFill>
                  <a:srgbClr val="000000"/>
                </a:solidFill>
              </a:rPr>
              <a:t>- </a:t>
            </a:r>
            <a:r>
              <a:rPr lang="en-GB" b="1">
                <a:solidFill>
                  <a:srgbClr val="FF0000"/>
                </a:solidFill>
              </a:rPr>
              <a:t>Progress 8 +0.14 </a:t>
            </a:r>
            <a:r>
              <a:rPr lang="en-GB" b="1"/>
              <a:t> </a:t>
            </a:r>
            <a:br>
              <a:rPr lang="en-GB"/>
            </a:br>
            <a:r>
              <a:rPr lang="en-GB" sz="2200" b="1">
                <a:solidFill>
                  <a:srgbClr val="FF0000"/>
                </a:solidFill>
              </a:rPr>
              <a:t>	 (Pupils make on average 0.14 grades more progress per subject than the same ability children do nationally ) </a:t>
            </a:r>
            <a:br>
              <a:rPr lang="en-GB" sz="2200" b="1"/>
            </a:br>
            <a:br>
              <a:rPr lang="en-GB" sz="2200" b="1"/>
            </a:br>
            <a:r>
              <a:rPr lang="en-GB" sz="2200" b="1">
                <a:solidFill>
                  <a:srgbClr val="FF0000"/>
                </a:solidFill>
              </a:rPr>
              <a:t>17/54 for highest Attainment 8 in Lancashire </a:t>
            </a:r>
            <a:br>
              <a:rPr lang="en-GB" sz="2200" b="1"/>
            </a:br>
            <a:br>
              <a:rPr lang="en-GB" sz="2200" b="1"/>
            </a:br>
            <a:r>
              <a:rPr lang="en-GB" sz="3200" b="1">
                <a:solidFill>
                  <a:srgbClr val="FF0000"/>
                </a:solidFill>
              </a:rPr>
              <a:t>					</a:t>
            </a:r>
          </a:p>
        </p:txBody>
      </p:sp>
      <p:sp>
        <p:nvSpPr>
          <p:cNvPr id="3" name="Content Placeholder 2">
            <a:extLst>
              <a:ext uri="{FF2B5EF4-FFF2-40B4-BE49-F238E27FC236}">
                <a16:creationId xmlns:a16="http://schemas.microsoft.com/office/drawing/2014/main" id="{32F51E69-9BE5-4C70-AF0E-40EB0A902C2A}"/>
              </a:ext>
            </a:extLst>
          </p:cNvPr>
          <p:cNvSpPr>
            <a:spLocks noGrp="1"/>
          </p:cNvSpPr>
          <p:nvPr>
            <p:ph sz="half" idx="1"/>
          </p:nvPr>
        </p:nvSpPr>
        <p:spPr>
          <a:xfrm>
            <a:off x="198268" y="1015557"/>
            <a:ext cx="10613786" cy="3876250"/>
          </a:xfrm>
        </p:spPr>
        <p:txBody>
          <a:bodyPr vert="horz" lIns="91440" tIns="45720" rIns="91440" bIns="45720" rtlCol="0" anchor="t">
            <a:noAutofit/>
          </a:bodyPr>
          <a:lstStyle/>
          <a:p>
            <a:pPr marL="0" indent="0">
              <a:buNone/>
            </a:pPr>
            <a:endParaRPr lang="en-GB" sz="1800" b="1"/>
          </a:p>
          <a:p>
            <a:pPr marL="0" indent="0">
              <a:buNone/>
            </a:pPr>
            <a:endParaRPr lang="en-GB" sz="1800" b="1"/>
          </a:p>
          <a:p>
            <a:pPr marL="0" indent="0">
              <a:buNone/>
            </a:pPr>
            <a:endParaRPr lang="en-GB" sz="1800" b="1"/>
          </a:p>
          <a:p>
            <a:pPr marL="0" indent="0">
              <a:buNone/>
            </a:pPr>
            <a:r>
              <a:rPr lang="en-GB" sz="1800" b="1"/>
              <a:t>English and Maths 4+ </a:t>
            </a:r>
            <a:r>
              <a:rPr lang="en-GB" sz="1800" b="1">
                <a:solidFill>
                  <a:srgbClr val="FF0000"/>
                </a:solidFill>
              </a:rPr>
              <a:t>67%</a:t>
            </a:r>
            <a:r>
              <a:rPr lang="en-GB" sz="1800" b="1"/>
              <a:t> </a:t>
            </a:r>
            <a:endParaRPr lang="en-GB" sz="1800" b="1">
              <a:cs typeface="Calibri"/>
            </a:endParaRPr>
          </a:p>
          <a:p>
            <a:pPr marL="0" indent="0">
              <a:buNone/>
            </a:pPr>
            <a:r>
              <a:rPr lang="en-GB" sz="1800" b="1"/>
              <a:t>English and Maths 5+ </a:t>
            </a:r>
            <a:r>
              <a:rPr lang="en-GB" sz="1800" b="1">
                <a:solidFill>
                  <a:srgbClr val="FF0000"/>
                </a:solidFill>
              </a:rPr>
              <a:t>41%</a:t>
            </a:r>
            <a:endParaRPr lang="en-GB" sz="1800" b="1">
              <a:solidFill>
                <a:srgbClr val="FF0000"/>
              </a:solidFill>
              <a:cs typeface="Calibri"/>
            </a:endParaRPr>
          </a:p>
          <a:p>
            <a:pPr marL="0" indent="0">
              <a:buNone/>
            </a:pPr>
            <a:r>
              <a:rPr lang="en-GB" sz="1800" b="1"/>
              <a:t>English 4+  </a:t>
            </a:r>
            <a:r>
              <a:rPr lang="en-GB" sz="1800" b="1">
                <a:solidFill>
                  <a:srgbClr val="FF0000"/>
                </a:solidFill>
              </a:rPr>
              <a:t>81%</a:t>
            </a:r>
            <a:r>
              <a:rPr lang="en-GB" sz="1800" b="1"/>
              <a:t>  </a:t>
            </a:r>
            <a:endParaRPr lang="en-GB" sz="1800" b="1">
              <a:cs typeface="Calibri"/>
            </a:endParaRPr>
          </a:p>
          <a:p>
            <a:pPr marL="0" indent="0">
              <a:buNone/>
            </a:pPr>
            <a:r>
              <a:rPr lang="en-GB" sz="1800" b="1"/>
              <a:t>Maths 4+ </a:t>
            </a:r>
            <a:r>
              <a:rPr lang="en-GB" sz="1800" b="1">
                <a:solidFill>
                  <a:srgbClr val="FF0000"/>
                </a:solidFill>
              </a:rPr>
              <a:t>71%</a:t>
            </a:r>
            <a:endParaRPr lang="en-GB" sz="1800" b="1">
              <a:solidFill>
                <a:srgbClr val="FF0000"/>
              </a:solidFill>
              <a:cs typeface="Calibri"/>
            </a:endParaRPr>
          </a:p>
          <a:p>
            <a:pPr marL="0" indent="0">
              <a:buNone/>
            </a:pPr>
            <a:r>
              <a:rPr lang="en-GB" sz="1800" b="1"/>
              <a:t>English 5+  </a:t>
            </a:r>
            <a:r>
              <a:rPr lang="en-GB" sz="1800" b="1">
                <a:solidFill>
                  <a:srgbClr val="FF0000"/>
                </a:solidFill>
              </a:rPr>
              <a:t>62.4%</a:t>
            </a:r>
            <a:endParaRPr lang="en-GB" sz="1800" b="1">
              <a:solidFill>
                <a:srgbClr val="FF0000"/>
              </a:solidFill>
              <a:cs typeface="Calibri"/>
            </a:endParaRPr>
          </a:p>
          <a:p>
            <a:pPr marL="0" indent="0">
              <a:buNone/>
            </a:pPr>
            <a:r>
              <a:rPr lang="en-GB" sz="1800" b="1"/>
              <a:t>Maths 5+ </a:t>
            </a:r>
            <a:r>
              <a:rPr lang="en-GB" sz="1800" b="1">
                <a:solidFill>
                  <a:srgbClr val="FF0000"/>
                </a:solidFill>
              </a:rPr>
              <a:t>48.4%</a:t>
            </a:r>
            <a:endParaRPr lang="en-GB" sz="1800" b="1">
              <a:solidFill>
                <a:srgbClr val="FF0000"/>
              </a:solidFill>
              <a:cs typeface="Calibri"/>
            </a:endParaRPr>
          </a:p>
          <a:p>
            <a:pPr marL="0" indent="0">
              <a:buNone/>
            </a:pPr>
            <a:r>
              <a:rPr lang="en-GB" sz="1800" b="1">
                <a:cs typeface="Calibri"/>
              </a:rPr>
              <a:t>RE 4+</a:t>
            </a:r>
            <a:r>
              <a:rPr lang="en-GB" sz="1800" b="1">
                <a:solidFill>
                  <a:srgbClr val="FF0000"/>
                </a:solidFill>
                <a:cs typeface="Calibri"/>
              </a:rPr>
              <a:t> 68%</a:t>
            </a:r>
            <a:endParaRPr lang="en-GB" sz="1800" b="1">
              <a:solidFill>
                <a:srgbClr val="FF0000"/>
              </a:solidFill>
            </a:endParaRPr>
          </a:p>
          <a:p>
            <a:pPr marL="0" indent="0">
              <a:buNone/>
            </a:pPr>
            <a:r>
              <a:rPr lang="en-GB" sz="1800" b="1"/>
              <a:t>2 x Science 4+ </a:t>
            </a:r>
            <a:r>
              <a:rPr lang="en-GB" sz="1800" b="1">
                <a:solidFill>
                  <a:srgbClr val="FF0000"/>
                </a:solidFill>
              </a:rPr>
              <a:t>71%</a:t>
            </a:r>
            <a:endParaRPr lang="en-GB" sz="1800" b="1">
              <a:solidFill>
                <a:srgbClr val="FF0000"/>
              </a:solidFill>
              <a:cs typeface="Calibri"/>
            </a:endParaRPr>
          </a:p>
          <a:p>
            <a:pPr marL="0" indent="0">
              <a:buNone/>
            </a:pPr>
            <a:r>
              <a:rPr lang="en-GB" sz="1800" b="1"/>
              <a:t>2 x Science 5+ </a:t>
            </a:r>
            <a:r>
              <a:rPr lang="en-GB" sz="1800" b="1">
                <a:solidFill>
                  <a:srgbClr val="FF0000"/>
                </a:solidFill>
              </a:rPr>
              <a:t>40%</a:t>
            </a:r>
            <a:endParaRPr lang="en-GB" sz="1800" b="1">
              <a:solidFill>
                <a:srgbClr val="FF0000"/>
              </a:solidFill>
              <a:cs typeface="Calibri"/>
            </a:endParaRPr>
          </a:p>
          <a:p>
            <a:pPr marL="0" indent="0">
              <a:buNone/>
            </a:pPr>
            <a:r>
              <a:rPr lang="en-GB" sz="1800" b="1"/>
              <a:t>5 standard passes inc. E&amp;M  </a:t>
            </a:r>
            <a:r>
              <a:rPr lang="en-GB" sz="1800" b="1">
                <a:solidFill>
                  <a:srgbClr val="FF0000"/>
                </a:solidFill>
              </a:rPr>
              <a:t>61.3%</a:t>
            </a:r>
            <a:endParaRPr lang="en-GB" sz="1800" b="1">
              <a:solidFill>
                <a:srgbClr val="FF0000"/>
              </a:solidFill>
              <a:cs typeface="Calibri"/>
            </a:endParaRPr>
          </a:p>
          <a:p>
            <a:pPr marL="0" indent="0">
              <a:buNone/>
            </a:pPr>
            <a:endParaRPr lang="en-GB" sz="1800">
              <a:solidFill>
                <a:srgbClr val="FF0000"/>
              </a:solidFill>
              <a:cs typeface="Calibri"/>
            </a:endParaRPr>
          </a:p>
          <a:p>
            <a:endParaRPr lang="en-GB" sz="1800">
              <a:cs typeface="Calibri"/>
            </a:endParaRPr>
          </a:p>
        </p:txBody>
      </p:sp>
      <p:sp>
        <p:nvSpPr>
          <p:cNvPr id="4" name="Content Placeholder 3">
            <a:extLst>
              <a:ext uri="{FF2B5EF4-FFF2-40B4-BE49-F238E27FC236}">
                <a16:creationId xmlns:a16="http://schemas.microsoft.com/office/drawing/2014/main" id="{3D4DBBBA-A0FF-422E-A0A1-C5C2F47A61E0}"/>
              </a:ext>
            </a:extLst>
          </p:cNvPr>
          <p:cNvSpPr>
            <a:spLocks noGrp="1"/>
          </p:cNvSpPr>
          <p:nvPr>
            <p:ph sz="half" idx="2"/>
          </p:nvPr>
        </p:nvSpPr>
        <p:spPr>
          <a:xfrm>
            <a:off x="5317724" y="2459114"/>
            <a:ext cx="6676008" cy="4243525"/>
          </a:xfrm>
        </p:spPr>
        <p:txBody>
          <a:bodyPr>
            <a:normAutofit/>
          </a:bodyPr>
          <a:lstStyle/>
          <a:p>
            <a:pPr marL="0" indent="0">
              <a:buNone/>
            </a:pPr>
            <a:endParaRPr lang="en-GB" sz="6400"/>
          </a:p>
          <a:p>
            <a:pPr marL="0" indent="0">
              <a:buNone/>
            </a:pPr>
            <a:endParaRPr lang="en-GB" sz="6400"/>
          </a:p>
          <a:p>
            <a:endParaRPr lang="en-GB"/>
          </a:p>
        </p:txBody>
      </p:sp>
      <p:sp>
        <p:nvSpPr>
          <p:cNvPr id="6" name="TextBox 5">
            <a:extLst>
              <a:ext uri="{FF2B5EF4-FFF2-40B4-BE49-F238E27FC236}">
                <a16:creationId xmlns:a16="http://schemas.microsoft.com/office/drawing/2014/main" id="{E41F747C-2E74-604C-5357-A6FCB489CDD5}"/>
              </a:ext>
            </a:extLst>
          </p:cNvPr>
          <p:cNvSpPr txBox="1"/>
          <p:nvPr/>
        </p:nvSpPr>
        <p:spPr>
          <a:xfrm>
            <a:off x="5638800" y="3146854"/>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9216FD-828A-E07E-E91C-AEE8F39DE854}"/>
              </a:ext>
            </a:extLst>
          </p:cNvPr>
          <p:cNvPicPr>
            <a:picLocks noChangeAspect="1"/>
          </p:cNvPicPr>
          <p:nvPr/>
        </p:nvPicPr>
        <p:blipFill>
          <a:blip r:embed="rId3"/>
          <a:stretch>
            <a:fillRect/>
          </a:stretch>
        </p:blipFill>
        <p:spPr>
          <a:xfrm>
            <a:off x="7121460" y="2164702"/>
            <a:ext cx="4318687" cy="1896552"/>
          </a:xfrm>
          <a:prstGeom prst="rect">
            <a:avLst/>
          </a:prstGeom>
        </p:spPr>
      </p:pic>
      <p:pic>
        <p:nvPicPr>
          <p:cNvPr id="8" name="Picture 7" descr="A group of people holding papers&#10;&#10;Description automatically generated">
            <a:extLst>
              <a:ext uri="{FF2B5EF4-FFF2-40B4-BE49-F238E27FC236}">
                <a16:creationId xmlns:a16="http://schemas.microsoft.com/office/drawing/2014/main" id="{723DB7FC-0989-CAF6-C89D-C3EA39336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718" y="4292074"/>
            <a:ext cx="4945902" cy="2410565"/>
          </a:xfrm>
          <a:prstGeom prst="rect">
            <a:avLst/>
          </a:prstGeom>
        </p:spPr>
      </p:pic>
      <p:pic>
        <p:nvPicPr>
          <p:cNvPr id="10" name="Picture 9" descr="A person holding a paper and a balloon&#10;&#10;Description automatically generated">
            <a:extLst>
              <a:ext uri="{FF2B5EF4-FFF2-40B4-BE49-F238E27FC236}">
                <a16:creationId xmlns:a16="http://schemas.microsoft.com/office/drawing/2014/main" id="{A1F3EC7B-18F3-F251-D214-DDF4508BD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877" y="2035934"/>
            <a:ext cx="2555715" cy="3461422"/>
          </a:xfrm>
          <a:prstGeom prst="rect">
            <a:avLst/>
          </a:prstGeom>
        </p:spPr>
      </p:pic>
    </p:spTree>
    <p:extLst>
      <p:ext uri="{BB962C8B-B14F-4D97-AF65-F5344CB8AC3E}">
        <p14:creationId xmlns:p14="http://schemas.microsoft.com/office/powerpoint/2010/main" val="340494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5CB2-6DB9-A3E0-F5F3-8DE6601D1EE1}"/>
              </a:ext>
            </a:extLst>
          </p:cNvPr>
          <p:cNvSpPr>
            <a:spLocks noGrp="1"/>
          </p:cNvSpPr>
          <p:nvPr>
            <p:ph type="title"/>
          </p:nvPr>
        </p:nvSpPr>
        <p:spPr/>
        <p:txBody>
          <a:bodyPr/>
          <a:lstStyle/>
          <a:p>
            <a:r>
              <a:rPr lang="en-GB" b="1">
                <a:solidFill>
                  <a:srgbClr val="FF0000"/>
                </a:solidFill>
              </a:rPr>
              <a:t>Why a Revision Plan…</a:t>
            </a:r>
          </a:p>
        </p:txBody>
      </p:sp>
      <p:sp>
        <p:nvSpPr>
          <p:cNvPr id="3" name="Content Placeholder 2">
            <a:extLst>
              <a:ext uri="{FF2B5EF4-FFF2-40B4-BE49-F238E27FC236}">
                <a16:creationId xmlns:a16="http://schemas.microsoft.com/office/drawing/2014/main" id="{13F364A7-08D7-79F5-4444-1DF948F5B686}"/>
              </a:ext>
            </a:extLst>
          </p:cNvPr>
          <p:cNvSpPr>
            <a:spLocks noGrp="1"/>
          </p:cNvSpPr>
          <p:nvPr>
            <p:ph sz="half" idx="1"/>
          </p:nvPr>
        </p:nvSpPr>
        <p:spPr/>
        <p:txBody>
          <a:bodyPr>
            <a:normAutofit lnSpcReduction="10000"/>
          </a:bodyPr>
          <a:lstStyle/>
          <a:p>
            <a:r>
              <a:rPr lang="en-GB"/>
              <a:t>Pupils unsure how to revise</a:t>
            </a:r>
          </a:p>
          <a:p>
            <a:r>
              <a:rPr lang="en-GB"/>
              <a:t>Expert input from teachers </a:t>
            </a:r>
          </a:p>
          <a:p>
            <a:r>
              <a:rPr lang="en-GB"/>
              <a:t>Task base revision </a:t>
            </a:r>
          </a:p>
          <a:p>
            <a:r>
              <a:rPr lang="en-GB"/>
              <a:t>Improve upon initial answers </a:t>
            </a:r>
          </a:p>
          <a:p>
            <a:r>
              <a:rPr lang="en-GB"/>
              <a:t>Structure plan revision </a:t>
            </a:r>
          </a:p>
          <a:p>
            <a:endParaRPr lang="en-GB"/>
          </a:p>
        </p:txBody>
      </p:sp>
      <p:sp>
        <p:nvSpPr>
          <p:cNvPr id="4" name="Content Placeholder 3">
            <a:extLst>
              <a:ext uri="{FF2B5EF4-FFF2-40B4-BE49-F238E27FC236}">
                <a16:creationId xmlns:a16="http://schemas.microsoft.com/office/drawing/2014/main" id="{909F00C5-EA39-6334-94F1-66EE72F5B28E}"/>
              </a:ext>
            </a:extLst>
          </p:cNvPr>
          <p:cNvSpPr>
            <a:spLocks noGrp="1"/>
          </p:cNvSpPr>
          <p:nvPr>
            <p:ph sz="half" idx="2"/>
          </p:nvPr>
        </p:nvSpPr>
        <p:spPr/>
        <p:txBody>
          <a:bodyPr>
            <a:normAutofit lnSpcReduction="10000"/>
          </a:bodyPr>
          <a:lstStyle/>
          <a:p>
            <a:r>
              <a:rPr lang="en-GB"/>
              <a:t>Clear structure to offer support around</a:t>
            </a:r>
          </a:p>
          <a:p>
            <a:r>
              <a:rPr lang="en-GB"/>
              <a:t>Knowing minimum </a:t>
            </a:r>
          </a:p>
          <a:p>
            <a:r>
              <a:rPr lang="en-GB"/>
              <a:t>Avoiding cramming</a:t>
            </a:r>
          </a:p>
          <a:p>
            <a:r>
              <a:rPr lang="en-GB"/>
              <a:t>Staggers the retrieval learning</a:t>
            </a:r>
          </a:p>
          <a:p>
            <a:r>
              <a:rPr lang="en-GB"/>
              <a:t>Knowing what is to be completed</a:t>
            </a:r>
          </a:p>
          <a:p>
            <a:r>
              <a:rPr lang="en-GB"/>
              <a:t>Proof that learning is improving</a:t>
            </a:r>
          </a:p>
          <a:p>
            <a:r>
              <a:rPr lang="en-GB"/>
              <a:t>Work collaboratively to see success  </a:t>
            </a:r>
          </a:p>
          <a:p>
            <a:endParaRPr lang="en-GB"/>
          </a:p>
          <a:p>
            <a:endParaRPr lang="en-GB"/>
          </a:p>
        </p:txBody>
      </p:sp>
    </p:spTree>
    <p:extLst>
      <p:ext uri="{BB962C8B-B14F-4D97-AF65-F5344CB8AC3E}">
        <p14:creationId xmlns:p14="http://schemas.microsoft.com/office/powerpoint/2010/main" val="998853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7389F5-C3D9-0EAE-3B28-E880FB8DB2E2}"/>
              </a:ext>
            </a:extLst>
          </p:cNvPr>
          <p:cNvSpPr txBox="1"/>
          <p:nvPr/>
        </p:nvSpPr>
        <p:spPr>
          <a:xfrm>
            <a:off x="152400" y="130661"/>
            <a:ext cx="11887200" cy="6812121"/>
          </a:xfrm>
          <a:prstGeom prst="rect">
            <a:avLst/>
          </a:prstGeom>
          <a:noFill/>
        </p:spPr>
        <p:txBody>
          <a:bodyPr wrap="square" lIns="91440" tIns="45720" rIns="91440" bIns="45720" anchor="t">
            <a:spAutoFit/>
          </a:bodyPr>
          <a:lstStyle/>
          <a:p>
            <a:pPr marL="342900" lvl="0" indent="-342900" fontAlgn="base">
              <a:buFont typeface="Symbol" panose="05050102010706020507" pitchFamily="18" charset="2"/>
              <a:buChar char=""/>
            </a:pPr>
            <a:r>
              <a:rPr lang="en-GB" sz="2200">
                <a:effectLst/>
                <a:latin typeface="Calibri"/>
                <a:ea typeface="Times New Roman" panose="02020603050405020304" pitchFamily="18" charset="0"/>
                <a:cs typeface="Times New Roman"/>
              </a:rPr>
              <a:t>This programme of revision work has been created specifically for you by your teachers and sets out the work that you must complete between </a:t>
            </a:r>
            <a:r>
              <a:rPr lang="en-GB" sz="2200" b="1">
                <a:effectLst/>
                <a:latin typeface="Calibri"/>
                <a:ea typeface="Times New Roman" panose="02020603050405020304" pitchFamily="18" charset="0"/>
                <a:cs typeface="Times New Roman"/>
              </a:rPr>
              <a:t>Monday, 19</a:t>
            </a:r>
            <a:r>
              <a:rPr lang="en-GB" sz="2200" b="1" baseline="30000">
                <a:effectLst/>
                <a:latin typeface="Calibri"/>
                <a:ea typeface="Times New Roman" panose="02020603050405020304" pitchFamily="18" charset="0"/>
                <a:cs typeface="Times New Roman"/>
              </a:rPr>
              <a:t>th</a:t>
            </a:r>
            <a:r>
              <a:rPr lang="en-GB" sz="2200" b="1" baseline="30000">
                <a:latin typeface="Calibri"/>
                <a:ea typeface="Times New Roman" panose="02020603050405020304" pitchFamily="18" charset="0"/>
                <a:cs typeface="Times New Roman"/>
              </a:rPr>
              <a:t> </a:t>
            </a:r>
            <a:r>
              <a:rPr lang="en-GB" sz="2200" b="1">
                <a:effectLst/>
                <a:latin typeface="Calibri"/>
                <a:ea typeface="Times New Roman" panose="02020603050405020304" pitchFamily="18" charset="0"/>
                <a:cs typeface="Times New Roman"/>
              </a:rPr>
              <a:t>February,</a:t>
            </a:r>
            <a:r>
              <a:rPr lang="en-GB" sz="2200">
                <a:effectLst/>
                <a:latin typeface="Calibri"/>
                <a:ea typeface="Times New Roman" panose="02020603050405020304" pitchFamily="18" charset="0"/>
                <a:cs typeface="Times New Roman"/>
              </a:rPr>
              <a:t> and </a:t>
            </a:r>
            <a:r>
              <a:rPr lang="en-GB" sz="2200" b="1">
                <a:effectLst/>
                <a:latin typeface="Calibri"/>
                <a:ea typeface="Times New Roman" panose="02020603050405020304" pitchFamily="18" charset="0"/>
                <a:cs typeface="Times New Roman"/>
              </a:rPr>
              <a:t>Sunday 30</a:t>
            </a:r>
            <a:r>
              <a:rPr lang="en-GB" sz="2200" b="1" baseline="30000">
                <a:effectLst/>
                <a:latin typeface="Calibri"/>
                <a:ea typeface="Times New Roman" panose="02020603050405020304" pitchFamily="18" charset="0"/>
                <a:cs typeface="Times New Roman"/>
              </a:rPr>
              <a:t>th</a:t>
            </a:r>
            <a:r>
              <a:rPr lang="en-GB" sz="2200" b="1">
                <a:effectLst/>
                <a:latin typeface="Calibri"/>
                <a:ea typeface="Times New Roman" panose="02020603050405020304" pitchFamily="18" charset="0"/>
                <a:cs typeface="Times New Roman"/>
              </a:rPr>
              <a:t> April</a:t>
            </a:r>
            <a:r>
              <a:rPr lang="en-GB" sz="2200">
                <a:effectLst/>
                <a:latin typeface="Calibri"/>
                <a:ea typeface="Times New Roman" panose="02020603050405020304" pitchFamily="18" charset="0"/>
                <a:cs typeface="Times New Roman"/>
              </a:rPr>
              <a:t>.</a:t>
            </a:r>
            <a:r>
              <a:rPr lang="en-US" sz="2200">
                <a:effectLst/>
                <a:latin typeface="Calibri"/>
                <a:ea typeface="Times New Roman" panose="02020603050405020304" pitchFamily="18" charset="0"/>
                <a:cs typeface="Times New Roman"/>
              </a:rPr>
              <a:t> </a:t>
            </a:r>
            <a:r>
              <a:rPr lang="en-GB" sz="2200">
                <a:effectLst/>
                <a:latin typeface="Calibri"/>
                <a:ea typeface="Times New Roman" panose="02020603050405020304" pitchFamily="18" charset="0"/>
                <a:cs typeface="Times New Roman"/>
              </a:rPr>
              <a:t> </a:t>
            </a:r>
          </a:p>
          <a:p>
            <a:pPr marL="34290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Obviously, not all the blocks will apply to you, and you should only revise for the subjects you study.</a:t>
            </a:r>
            <a:r>
              <a:rPr lang="en-US" sz="2200">
                <a:effectLst/>
                <a:latin typeface="Calibri"/>
                <a:ea typeface="Times New Roman" panose="02020603050405020304" pitchFamily="18" charset="0"/>
                <a:cs typeface="Times New Roman"/>
              </a:rPr>
              <a:t> </a:t>
            </a:r>
            <a:r>
              <a:rPr lang="en-US" sz="2200">
                <a:latin typeface="Calibri"/>
                <a:ea typeface="Times New Roman" panose="02020603050405020304" pitchFamily="18" charset="0"/>
                <a:cs typeface="Times New Roman"/>
              </a:rPr>
              <a:t> </a:t>
            </a:r>
            <a:endParaRPr lang="en-GB" sz="2200">
              <a:effectLst/>
              <a:latin typeface="Times New Roman"/>
              <a:ea typeface="Times New Roman" panose="02020603050405020304" pitchFamily="18" charset="0"/>
              <a:cs typeface="Times New Roman"/>
            </a:endParaRPr>
          </a:p>
          <a:p>
            <a:pPr marL="342900" lvl="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As this replaces your homework timetable, we expect you to complete the revision work that is set out in your plan.  Plan ahead and do not fall behind. Your subject teachers will ask for proof of completion in each lesson and you will improve your work.</a:t>
            </a:r>
          </a:p>
          <a:p>
            <a:pPr marL="342900" lvl="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To minimise damage/loss of this plan, you do not need to bring it into school with you, just the work itself.  </a:t>
            </a:r>
          </a:p>
          <a:p>
            <a:pPr marL="342900" lvl="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Additionally, Parents/carers will </a:t>
            </a:r>
            <a:r>
              <a:rPr lang="en-GB" sz="2200" b="1">
                <a:effectLst/>
                <a:latin typeface="Calibri"/>
                <a:ea typeface="Times New Roman" panose="02020603050405020304" pitchFamily="18" charset="0"/>
                <a:cs typeface="Times New Roman"/>
              </a:rPr>
              <a:t>sign</a:t>
            </a:r>
            <a:r>
              <a:rPr lang="en-GB" sz="2200">
                <a:effectLst/>
                <a:latin typeface="Calibri"/>
                <a:ea typeface="Times New Roman" panose="02020603050405020304" pitchFamily="18" charset="0"/>
                <a:cs typeface="Times New Roman"/>
              </a:rPr>
              <a:t> each allocated day on your </a:t>
            </a:r>
            <a:r>
              <a:rPr lang="en-GB" sz="2200" b="1">
                <a:effectLst/>
                <a:latin typeface="Calibri"/>
                <a:ea typeface="Times New Roman" panose="02020603050405020304" pitchFamily="18" charset="0"/>
                <a:cs typeface="Times New Roman"/>
              </a:rPr>
              <a:t>‘revision record card’</a:t>
            </a:r>
            <a:r>
              <a:rPr lang="en-GB" sz="2200">
                <a:effectLst/>
                <a:latin typeface="Calibri"/>
                <a:ea typeface="Times New Roman" panose="02020603050405020304" pitchFamily="18" charset="0"/>
                <a:cs typeface="Times New Roman"/>
              </a:rPr>
              <a:t> once they have seen evidence of each day’s revision completion.  This is the small card you have been issued today.</a:t>
            </a:r>
          </a:p>
          <a:p>
            <a:pPr marL="342900" lvl="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Each morning your form teacher will check for the signature on your revision record card.   </a:t>
            </a:r>
          </a:p>
          <a:p>
            <a:pPr marL="342900" lvl="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We will contact parents/guardians of pupils who miss signatures over the revision period.</a:t>
            </a:r>
          </a:p>
          <a:p>
            <a:pPr marL="342900" lvl="0" indent="-342900" algn="just" fontAlgn="base">
              <a:spcAft>
                <a:spcPts val="800"/>
              </a:spcAft>
              <a:buFont typeface="Symbol" panose="05050102010706020507" pitchFamily="18" charset="2"/>
              <a:buChar char=""/>
            </a:pPr>
            <a:r>
              <a:rPr lang="en-GB" sz="2200">
                <a:effectLst/>
                <a:latin typeface="Calibri"/>
                <a:ea typeface="Times New Roman" panose="02020603050405020304" pitchFamily="18" charset="0"/>
                <a:cs typeface="Times New Roman"/>
              </a:rPr>
              <a:t>Please note that this is intended to supplement existing revision and should not be seen as the only revision necessary. Use your timetable and the subject revision grid to explore additional resources to revise</a:t>
            </a:r>
          </a:p>
          <a:p>
            <a:pPr algn="just" fontAlgn="base">
              <a:spcAft>
                <a:spcPts val="800"/>
              </a:spcAft>
            </a:pPr>
            <a:endParaRPr lang="en-GB"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127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6E16-88D5-A767-5256-F48B85B6722C}"/>
              </a:ext>
            </a:extLst>
          </p:cNvPr>
          <p:cNvSpPr>
            <a:spLocks noGrp="1"/>
          </p:cNvSpPr>
          <p:nvPr>
            <p:ph type="title"/>
          </p:nvPr>
        </p:nvSpPr>
        <p:spPr/>
        <p:txBody>
          <a:bodyPr/>
          <a:lstStyle/>
          <a:p>
            <a:endParaRPr lang="en-GB"/>
          </a:p>
        </p:txBody>
      </p:sp>
      <p:pic>
        <p:nvPicPr>
          <p:cNvPr id="4" name="Content Placeholder 3" descr="A grid of white squares with red text&#10;&#10;Description automatically generated">
            <a:extLst>
              <a:ext uri="{FF2B5EF4-FFF2-40B4-BE49-F238E27FC236}">
                <a16:creationId xmlns:a16="http://schemas.microsoft.com/office/drawing/2014/main" id="{4B672461-8514-B464-E6B6-4436CB4E8A11}"/>
              </a:ext>
            </a:extLst>
          </p:cNvPr>
          <p:cNvPicPr>
            <a:picLocks noGrp="1" noChangeAspect="1"/>
          </p:cNvPicPr>
          <p:nvPr>
            <p:ph idx="1"/>
          </p:nvPr>
        </p:nvPicPr>
        <p:blipFill>
          <a:blip r:embed="rId2"/>
          <a:stretch>
            <a:fillRect/>
          </a:stretch>
        </p:blipFill>
        <p:spPr>
          <a:xfrm>
            <a:off x="0" y="-43634"/>
            <a:ext cx="12192000" cy="7724031"/>
          </a:xfrm>
        </p:spPr>
      </p:pic>
    </p:spTree>
    <p:extLst>
      <p:ext uri="{BB962C8B-B14F-4D97-AF65-F5344CB8AC3E}">
        <p14:creationId xmlns:p14="http://schemas.microsoft.com/office/powerpoint/2010/main" val="90309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BAD8-72B6-8F46-EF11-4B5B7DA887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946637-EE74-C422-6F6F-ED6A16161A1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35DE6A9-5F09-77DA-15C7-306463603EF6}"/>
              </a:ext>
            </a:extLst>
          </p:cNvPr>
          <p:cNvPicPr>
            <a:picLocks noChangeAspect="1"/>
          </p:cNvPicPr>
          <p:nvPr/>
        </p:nvPicPr>
        <p:blipFill>
          <a:blip r:embed="rId2"/>
          <a:stretch>
            <a:fillRect/>
          </a:stretch>
        </p:blipFill>
        <p:spPr>
          <a:xfrm>
            <a:off x="2822907" y="570819"/>
            <a:ext cx="6528504" cy="5512740"/>
          </a:xfrm>
          <a:prstGeom prst="rect">
            <a:avLst/>
          </a:prstGeom>
        </p:spPr>
      </p:pic>
    </p:spTree>
    <p:extLst>
      <p:ext uri="{BB962C8B-B14F-4D97-AF65-F5344CB8AC3E}">
        <p14:creationId xmlns:p14="http://schemas.microsoft.com/office/powerpoint/2010/main" val="277137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8418-B184-CFD2-A64B-1D24FDA498D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1B21C14-1D80-E30F-4D07-BE9909D408C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34D4197-82DD-26DA-D9E2-C40EF4354C4B}"/>
              </a:ext>
            </a:extLst>
          </p:cNvPr>
          <p:cNvPicPr>
            <a:picLocks noChangeAspect="1"/>
          </p:cNvPicPr>
          <p:nvPr/>
        </p:nvPicPr>
        <p:blipFill>
          <a:blip r:embed="rId2"/>
          <a:stretch>
            <a:fillRect/>
          </a:stretch>
        </p:blipFill>
        <p:spPr>
          <a:xfrm>
            <a:off x="1538287" y="1066800"/>
            <a:ext cx="9115425" cy="4724400"/>
          </a:xfrm>
          <a:prstGeom prst="rect">
            <a:avLst/>
          </a:prstGeom>
        </p:spPr>
      </p:pic>
    </p:spTree>
    <p:extLst>
      <p:ext uri="{BB962C8B-B14F-4D97-AF65-F5344CB8AC3E}">
        <p14:creationId xmlns:p14="http://schemas.microsoft.com/office/powerpoint/2010/main" val="303968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866544-672C-8706-6FCE-9169218E1CF9}"/>
              </a:ext>
            </a:extLst>
          </p:cNvPr>
          <p:cNvSpPr txBox="1"/>
          <p:nvPr/>
        </p:nvSpPr>
        <p:spPr>
          <a:xfrm>
            <a:off x="319596" y="195943"/>
            <a:ext cx="11464967" cy="6340197"/>
          </a:xfrm>
          <a:prstGeom prst="rect">
            <a:avLst/>
          </a:prstGeom>
          <a:noFill/>
        </p:spPr>
        <p:txBody>
          <a:bodyPr wrap="square">
            <a:spAutoFit/>
          </a:bodyPr>
          <a:lstStyle/>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February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Half term preparation.  Families discuss revision plan, revision timetable etc and draw up their own way of working through the next 12 weeks, including when tasks will be completed, how it will be checked, when the blue card will be signed and what after school sessions will be attended.</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 and technology day 1 in school </a:t>
            </a:r>
            <a:endParaRPr lang="en-GB" sz="1400">
              <a:effectLst/>
              <a:latin typeface="Times New Roman" panose="02020603050405020304" pitchFamily="18" charset="0"/>
              <a:ea typeface="Times New Roman" panose="02020603050405020304" pitchFamily="18" charset="0"/>
            </a:endParaRPr>
          </a:p>
          <a:p>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February</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Design and technology day 2 in school</a:t>
            </a:r>
            <a:endParaRPr lang="en-GB" sz="1400">
              <a:effectLst/>
              <a:latin typeface="Times New Roman" panose="02020603050405020304" pitchFamily="18" charset="0"/>
              <a:ea typeface="Times New Roman" panose="02020603050405020304" pitchFamily="18" charset="0"/>
            </a:endParaRPr>
          </a:p>
          <a:p>
            <a:r>
              <a:rPr lang="en-GB" sz="1400" b="1" u="none" strike="noStrike"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February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12-week revision plan begins.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Tasks are ‘doing tasks’ that can be corrected/improved in class.</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during and after school revision continues.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Revision plan tasks should be supplemented with personal revision where possible (see links grid in this guide)</a:t>
            </a:r>
            <a:endParaRPr lang="en-GB" sz="1400">
              <a:effectLst/>
              <a:latin typeface="Times New Roman" panose="02020603050405020304" pitchFamily="18" charset="0"/>
              <a:ea typeface="Times New Roman" panose="02020603050405020304" pitchFamily="18" charset="0"/>
            </a:endParaRPr>
          </a:p>
          <a:p>
            <a:pPr marL="457200"/>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February</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Y11 final predicted grades are collated.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Intervention phone calls and meetings arranged with some parents/carers.</a:t>
            </a:r>
            <a:endParaRPr lang="en-GB" sz="1400">
              <a:effectLst/>
              <a:latin typeface="Times New Roman" panose="02020603050405020304" pitchFamily="18" charset="0"/>
              <a:ea typeface="Times New Roman" panose="02020603050405020304" pitchFamily="18" charset="0"/>
            </a:endParaRPr>
          </a:p>
          <a:p>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12</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Easter holiday revision days in school (more information to follow).</a:t>
            </a:r>
            <a:endParaRPr lang="en-GB" sz="1400">
              <a:effectLst/>
              <a:latin typeface="Times New Roman" panose="02020603050405020304" pitchFamily="18" charset="0"/>
              <a:ea typeface="Times New Roman" panose="02020603050405020304" pitchFamily="18" charset="0"/>
            </a:endParaRPr>
          </a:p>
          <a:p>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May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Collapsing of P5 lessons to allow Y11 attend the following day’s AM exam subject.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Revision continued after school.  </a:t>
            </a:r>
            <a:endParaRPr lang="en-GB" sz="1400">
              <a:effectLst/>
              <a:latin typeface="Times New Roman" panose="02020603050405020304" pitchFamily="18" charset="0"/>
              <a:ea typeface="Times New Roman" panose="02020603050405020304" pitchFamily="18" charset="0"/>
            </a:endParaRPr>
          </a:p>
          <a:p>
            <a:pPr marL="457200"/>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r>
              <a:rPr lang="en-GB" sz="1400" b="1" u="sng" kern="1200" baseline="30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a:r>
            <a:r>
              <a:rPr lang="en-GB" sz="1400" b="1" u="sng"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May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Exams begin.</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 breakfast warmups begin for AM exams– 8am. </a:t>
            </a:r>
            <a:endParaRPr lang="en-GB" sz="1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4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Collapsing of P3 lessons to allow Y11 to attend this day’s PM subject. </a:t>
            </a:r>
            <a:endParaRPr lang="en-GB" sz="1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7483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38657-82E8-E790-B14F-A3515B27E542}"/>
              </a:ext>
            </a:extLst>
          </p:cNvPr>
          <p:cNvPicPr>
            <a:picLocks noChangeAspect="1"/>
          </p:cNvPicPr>
          <p:nvPr/>
        </p:nvPicPr>
        <p:blipFill>
          <a:blip r:embed="rId2"/>
          <a:stretch>
            <a:fillRect/>
          </a:stretch>
        </p:blipFill>
        <p:spPr>
          <a:xfrm>
            <a:off x="514528" y="177334"/>
            <a:ext cx="9824450" cy="6777907"/>
          </a:xfrm>
          <a:prstGeom prst="rect">
            <a:avLst/>
          </a:prstGeom>
        </p:spPr>
      </p:pic>
    </p:spTree>
    <p:extLst>
      <p:ext uri="{BB962C8B-B14F-4D97-AF65-F5344CB8AC3E}">
        <p14:creationId xmlns:p14="http://schemas.microsoft.com/office/powerpoint/2010/main" val="3840460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9708237099D459FF85B8F4E3DC2DA" ma:contentTypeVersion="17" ma:contentTypeDescription="Create a new document." ma:contentTypeScope="" ma:versionID="a268aa92acbb04e7887970f88c52374f">
  <xsd:schema xmlns:xsd="http://www.w3.org/2001/XMLSchema" xmlns:xs="http://www.w3.org/2001/XMLSchema" xmlns:p="http://schemas.microsoft.com/office/2006/metadata/properties" xmlns:ns2="4282bc30-45ae-410f-9de4-0b24d833d6dc" xmlns:ns3="33c10354-6066-4efd-ab1e-d5e72ead2461" targetNamespace="http://schemas.microsoft.com/office/2006/metadata/properties" ma:root="true" ma:fieldsID="a35bcafdb5769f9e836511788e5be8f7" ns2:_="" ns3:_="">
    <xsd:import namespace="4282bc30-45ae-410f-9de4-0b24d833d6dc"/>
    <xsd:import namespace="33c10354-6066-4efd-ab1e-d5e72ead24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LengthInSecond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2bc30-45ae-410f-9de4-0b24d833d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9208f88-8c84-440e-905f-b0ecd1c1b97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c10354-6066-4efd-ab1e-d5e72ead246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ebf4421-7e55-47a5-a1a6-233b8dbe2c42}" ma:internalName="TaxCatchAll" ma:showField="CatchAllData" ma:web="33c10354-6066-4efd-ab1e-d5e72ead24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82bc30-45ae-410f-9de4-0b24d833d6dc">
      <Terms xmlns="http://schemas.microsoft.com/office/infopath/2007/PartnerControls"/>
    </lcf76f155ced4ddcb4097134ff3c332f>
    <TaxCatchAll xmlns="33c10354-6066-4efd-ab1e-d5e72ead246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1701FE-5ABE-423F-AAC4-0974980336ED}">
  <ds:schemaRefs>
    <ds:schemaRef ds:uri="33c10354-6066-4efd-ab1e-d5e72ead2461"/>
    <ds:schemaRef ds:uri="4282bc30-45ae-410f-9de4-0b24d833d6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697AF3-9090-4976-AD0E-9DB0BA4F3C1C}">
  <ds:schemaRefs>
    <ds:schemaRef ds:uri="33c10354-6066-4efd-ab1e-d5e72ead2461"/>
    <ds:schemaRef ds:uri="4282bc30-45ae-410f-9de4-0b24d833d6d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8D5E6D-37B5-41B6-B7BE-36DBC2F5B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     Results 2023 - Progress 8 +0.14     (Pupils make on average 0.14 grades more progress per subject than the same ability children do nationally )   17/54 for highest Attainment 8 in Lancashire        </vt:lpstr>
      <vt:lpstr>Why a Revision Plan…</vt:lpstr>
      <vt:lpstr>PowerPoint Presentation</vt:lpstr>
      <vt:lpstr>PowerPoint Presentation</vt:lpstr>
      <vt:lpstr>PowerPoint Presentation</vt:lpstr>
      <vt:lpstr>PowerPoint Presentation</vt:lpstr>
      <vt:lpstr>PowerPoint Presentation</vt:lpstr>
      <vt:lpstr>PowerPoint Presentation</vt:lpstr>
      <vt:lpstr>Attendance is directly related to achievement </vt:lpstr>
      <vt:lpstr>As parents, you can support the achievement of your child by…</vt:lpstr>
      <vt:lpstr>PowerPoint Presentation</vt:lpstr>
    </vt:vector>
  </TitlesOfParts>
  <Company>St Cecilia's RC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Nelson</dc:creator>
  <cp:revision>1</cp:revision>
  <dcterms:created xsi:type="dcterms:W3CDTF">2024-01-12T11:47:10Z</dcterms:created>
  <dcterms:modified xsi:type="dcterms:W3CDTF">2024-02-08T15:07:22Z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0x01010068F9708237099D459FF85B8F4E3DC2DA</vt:lpwstr>
  </property>
  <property fmtid="{D5CDD505-2E9C-101B-9397-08002B2CF9AE}" pid="3" name="MediaServiceImageTags">
    <vt:lpwstr/>
  </property>
</Properties>
</file>