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74" r:id="rId3"/>
    <p:sldId id="272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 snapToGrid="0">
      <p:cViewPr varScale="1">
        <p:scale>
          <a:sx n="80" d="100"/>
          <a:sy n="80" d="100"/>
        </p:scale>
        <p:origin x="8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A753F-46A3-4E54-A4AD-84682CC56659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28018-2FF4-4203-BEE1-CBFADF061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14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Highlighted in red – rights of the child covered.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28018-2FF4-4203-BEE1-CBFADF06116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6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47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53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99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28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29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34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38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96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09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76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5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79036-E8BF-42C0-A6BC-A5595BAC4FA4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35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Nursery Computing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9482491"/>
              </p:ext>
            </p:extLst>
          </p:nvPr>
        </p:nvGraphicFramePr>
        <p:xfrm>
          <a:off x="519288" y="1512711"/>
          <a:ext cx="11164710" cy="4018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7777">
                  <a:extLst>
                    <a:ext uri="{9D8B030D-6E8A-4147-A177-3AD203B41FA5}">
                      <a16:colId xmlns:a16="http://schemas.microsoft.com/office/drawing/2014/main" val="1237979198"/>
                    </a:ext>
                  </a:extLst>
                </a:gridCol>
                <a:gridCol w="1913544">
                  <a:extLst>
                    <a:ext uri="{9D8B030D-6E8A-4147-A177-3AD203B41FA5}">
                      <a16:colId xmlns:a16="http://schemas.microsoft.com/office/drawing/2014/main" val="2966109918"/>
                    </a:ext>
                  </a:extLst>
                </a:gridCol>
                <a:gridCol w="1914293">
                  <a:extLst>
                    <a:ext uri="{9D8B030D-6E8A-4147-A177-3AD203B41FA5}">
                      <a16:colId xmlns:a16="http://schemas.microsoft.com/office/drawing/2014/main" val="2405426298"/>
                    </a:ext>
                  </a:extLst>
                </a:gridCol>
                <a:gridCol w="1807026">
                  <a:extLst>
                    <a:ext uri="{9D8B030D-6E8A-4147-A177-3AD203B41FA5}">
                      <a16:colId xmlns:a16="http://schemas.microsoft.com/office/drawing/2014/main" val="3424956650"/>
                    </a:ext>
                  </a:extLst>
                </a:gridCol>
                <a:gridCol w="1914293">
                  <a:extLst>
                    <a:ext uri="{9D8B030D-6E8A-4147-A177-3AD203B41FA5}">
                      <a16:colId xmlns:a16="http://schemas.microsoft.com/office/drawing/2014/main" val="3776938456"/>
                    </a:ext>
                  </a:extLst>
                </a:gridCol>
                <a:gridCol w="1807777">
                  <a:extLst>
                    <a:ext uri="{9D8B030D-6E8A-4147-A177-3AD203B41FA5}">
                      <a16:colId xmlns:a16="http://schemas.microsoft.com/office/drawing/2014/main" val="418891355"/>
                    </a:ext>
                  </a:extLst>
                </a:gridCol>
              </a:tblGrid>
              <a:tr h="8611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Paint projects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Recordable devices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Beebots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Jigsaw puzzles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Role-play (adding a photograph &amp; voice)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 Create a Story: My Simple Story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2360684"/>
                  </a:ext>
                </a:extLst>
              </a:tr>
              <a:tr h="25835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All About Me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Builders 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Feeling’s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People Who Help Us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Pet’s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Superheroes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Vets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Weather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Autumn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Christmas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Seasons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Winter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Chinese New Year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Seaside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Colours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Easter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Food 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Garden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Spring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Dinosaurs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Farms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Growing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Minibeasts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Teddy Bear’s Picnic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Under the Sea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Space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Transport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Vehicles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1008652"/>
                  </a:ext>
                </a:extLst>
              </a:tr>
              <a:tr h="574121"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Mini Mash games are to be used throughout the year through CP, Maths, Literacy and KUW activities e.g. counting games, alphabet slideshows, phase 2 phonics games, pairs games, Simple City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47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11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Reception Computing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82691"/>
              </p:ext>
            </p:extLst>
          </p:nvPr>
        </p:nvGraphicFramePr>
        <p:xfrm>
          <a:off x="587023" y="1840089"/>
          <a:ext cx="11311466" cy="41204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1539">
                  <a:extLst>
                    <a:ext uri="{9D8B030D-6E8A-4147-A177-3AD203B41FA5}">
                      <a16:colId xmlns:a16="http://schemas.microsoft.com/office/drawing/2014/main" val="1502847982"/>
                    </a:ext>
                  </a:extLst>
                </a:gridCol>
                <a:gridCol w="1938696">
                  <a:extLst>
                    <a:ext uri="{9D8B030D-6E8A-4147-A177-3AD203B41FA5}">
                      <a16:colId xmlns:a16="http://schemas.microsoft.com/office/drawing/2014/main" val="146208236"/>
                    </a:ext>
                  </a:extLst>
                </a:gridCol>
                <a:gridCol w="1939456">
                  <a:extLst>
                    <a:ext uri="{9D8B030D-6E8A-4147-A177-3AD203B41FA5}">
                      <a16:colId xmlns:a16="http://schemas.microsoft.com/office/drawing/2014/main" val="2843154830"/>
                    </a:ext>
                  </a:extLst>
                </a:gridCol>
                <a:gridCol w="1830780">
                  <a:extLst>
                    <a:ext uri="{9D8B030D-6E8A-4147-A177-3AD203B41FA5}">
                      <a16:colId xmlns:a16="http://schemas.microsoft.com/office/drawing/2014/main" val="3621036740"/>
                    </a:ext>
                  </a:extLst>
                </a:gridCol>
                <a:gridCol w="1939456">
                  <a:extLst>
                    <a:ext uri="{9D8B030D-6E8A-4147-A177-3AD203B41FA5}">
                      <a16:colId xmlns:a16="http://schemas.microsoft.com/office/drawing/2014/main" val="1386725516"/>
                    </a:ext>
                  </a:extLst>
                </a:gridCol>
                <a:gridCol w="1831539">
                  <a:extLst>
                    <a:ext uri="{9D8B030D-6E8A-4147-A177-3AD203B41FA5}">
                      <a16:colId xmlns:a16="http://schemas.microsoft.com/office/drawing/2014/main" val="1987956269"/>
                    </a:ext>
                  </a:extLst>
                </a:gridCol>
              </a:tblGrid>
              <a:tr h="965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Mini Mash: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Create Avatar for tray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Paint projects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Beebots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Recordable devices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Role-play (taking photos, recording voice, adding text)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 Create a Story: My Story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 Create a Story: My Adventure Story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9146147"/>
                  </a:ext>
                </a:extLst>
              </a:tr>
              <a:tr h="2679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All About Me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Builder’s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Feeling’s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People Who Help Us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Vets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Weather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Autumn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Christmas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Seasons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Winter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Chinese New Year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Pirates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Seaside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Under the Sea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Baby Animals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Castles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Easter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Fairy Tales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Farms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Food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Garden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Grocers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Minibeasts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Spring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Dinosaurs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Summer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Toys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Teddy Bear’s Picnic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Seaside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Space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Transport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Vehicles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801619"/>
                  </a:ext>
                </a:extLst>
              </a:tr>
              <a:tr h="475457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Mini Mash games are to be used throughout the year through CP, Maths, Literacy and KUW activities e.g. counting games, alphabet slideshows, phase 2/3 phonics games, pairs games, Simple City, labelling quiz’s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785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08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117465"/>
              </p:ext>
            </p:extLst>
          </p:nvPr>
        </p:nvGraphicFramePr>
        <p:xfrm>
          <a:off x="257580" y="206065"/>
          <a:ext cx="11754311" cy="5719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721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64655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342575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973561">
                <a:tc>
                  <a:txBody>
                    <a:bodyPr/>
                    <a:lstStyle/>
                    <a:p>
                      <a:r>
                        <a:rPr lang="en-GB" dirty="0"/>
                        <a:t>Autumn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Introduction to PM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Creative 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Route Explorers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Internet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Email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Unpacking Hardware &amp; Software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Animation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Quizzing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Networks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Graphing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824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Autumn 2</a:t>
                      </a:r>
                      <a:endParaRPr lang="en-GB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Data Explorers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Creating Pictures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Route Planners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Logo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Sound Stories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Game Creator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Blogging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Data Detectives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Spring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Creating &amp; Following Instructions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Animated Stories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Spreadsheets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Branching 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Effective Searching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798162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Spring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Coding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Questioning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Introduction to Python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751967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Summer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Technology Around Us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Composing Beats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/>
                        <a:t>Word 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Spreadsheets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502705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Summer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Making Beats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Presenting Ideas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Making Music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Presentations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Touch Typing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Introduction to AI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Concept Maps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3D Modelling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11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0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020558"/>
              </p:ext>
            </p:extLst>
          </p:nvPr>
        </p:nvGraphicFramePr>
        <p:xfrm>
          <a:off x="257580" y="206062"/>
          <a:ext cx="11797045" cy="499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936168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591264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Introduction to PM</a:t>
                      </a:r>
                    </a:p>
                    <a:p>
                      <a:r>
                        <a:rPr lang="en-GB" sz="1200" dirty="0"/>
                        <a:t>Creative 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Data Explorers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Creating &amp; Following Instructions</a:t>
                      </a:r>
                    </a:p>
                    <a:p>
                      <a:r>
                        <a:rPr lang="en-GB" sz="1200" dirty="0"/>
                        <a:t>Animated Stories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Technology Around 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Making Beats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564427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is a password?</a:t>
                      </a:r>
                    </a:p>
                    <a:p>
                      <a:r>
                        <a:rPr lang="en-GB" sz="1000" dirty="0"/>
                        <a:t>What are the differences between digital art and games and non-digital art and games?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word describes a set of instructions in order?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kinds of activities would require an</a:t>
                      </a:r>
                    </a:p>
                    <a:p>
                      <a:r>
                        <a:rPr lang="en-GB" sz="1000" dirty="0"/>
                        <a:t>instruction to be followed?</a:t>
                      </a:r>
                    </a:p>
                    <a:p>
                      <a:r>
                        <a:rPr lang="en-GB" sz="1000" dirty="0"/>
                        <a:t>Why do we need to debug code?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coding?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technology?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some differences between live music and digital music?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2185091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login to Purple Mash. • To know how to start, save and complete 2Dos. • To open a program from the Tools area. • To save work. • To find work in the Work area.</a:t>
                      </a:r>
                    </a:p>
                    <a:p>
                      <a:r>
                        <a:rPr lang="en-GB" sz="900" dirty="0"/>
                        <a:t>• To use paint tools to draw a picture. • To create a jigsaw using a digital device and share it so that others can play. • To create a placing game in 2DIY. • To create images and use these to make a game.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think carefully about the steps of grouping items. • To group items using a computer. • To be able to sort different items. • To understand that data is information that can be collected and used. • To understand that data can be shown using pictures.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that an algorithm is a</a:t>
                      </a:r>
                    </a:p>
                    <a:p>
                      <a:r>
                        <a:rPr lang="en-GB" sz="900" dirty="0"/>
                        <a:t>set of instructions.</a:t>
                      </a:r>
                    </a:p>
                    <a:p>
                      <a:r>
                        <a:rPr lang="en-GB" sz="900" dirty="0"/>
                        <a:t>• To follow and create simple</a:t>
                      </a:r>
                    </a:p>
                    <a:p>
                      <a:r>
                        <a:rPr lang="en-GB" sz="900" dirty="0"/>
                        <a:t>instructions on a device.</a:t>
                      </a:r>
                    </a:p>
                    <a:p>
                      <a:r>
                        <a:rPr lang="en-GB" sz="900" dirty="0"/>
                        <a:t>• To sequence algorithms that require a</a:t>
                      </a:r>
                    </a:p>
                    <a:p>
                      <a:r>
                        <a:rPr lang="en-GB" sz="900" dirty="0"/>
                        <a:t>correct order.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that computer programs work by following instructions called code. • To use object and action code blocks to make a computer program. • To understand what an event is in coding. • To understand the purpose of an output and to be able to ‘read’ code to find out what it does. • To change aspects of the design view. • To write code for a computer program.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know what the word technology means. • To know what technology is used in school. • To consider the purposes of technology used in the wider world. • To identify parts of a device and know how to use devices safely.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compare music made using computers and music played by real instruments. • To explore mixing the sounds of different instruments using the 2Beat tool. • To compose a tune to match a picture of a scene. • To compose a beat to match a picture of a scene.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920599"/>
              </p:ext>
            </p:extLst>
          </p:nvPr>
        </p:nvGraphicFramePr>
        <p:xfrm>
          <a:off x="257580" y="5315979"/>
          <a:ext cx="1179704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131805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6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22412"/>
              </p:ext>
            </p:extLst>
          </p:nvPr>
        </p:nvGraphicFramePr>
        <p:xfrm>
          <a:off x="257580" y="206062"/>
          <a:ext cx="11797045" cy="6630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954190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634811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Route Explorers</a:t>
                      </a:r>
                    </a:p>
                    <a:p>
                      <a:r>
                        <a:rPr lang="en-GB" sz="1200" dirty="0"/>
                        <a:t>The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Creating Pictures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Questioning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Presenting Ideas</a:t>
                      </a:r>
                    </a:p>
                    <a:p>
                      <a:r>
                        <a:rPr lang="en-GB" sz="1200" dirty="0"/>
                        <a:t>Making Music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846415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does a 2Go Command include?</a:t>
                      </a:r>
                    </a:p>
                    <a:p>
                      <a:r>
                        <a:rPr lang="en-GB" sz="1000" dirty="0"/>
                        <a:t>What is the difference between a website and a webpage?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2Paint A Picture?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Why do you use a spreadsheet?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‘controls toolbar’?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difference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between a row and 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column?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Why does a question need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to be asked to gather data?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is asking yes or no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questions different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asking a regular question?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Why are yes or no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questions useful?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  <a:r>
                        <a:rPr lang="en-GB" sz="1000" dirty="0"/>
                        <a:t>What is an algorithm? Why is it useful in coding?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meant by digital music?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883500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use the direction keys in 2Go to move the turtle along a route. • To use units of distance along with the direction keys in 2Go to move along a route. • To write instructions to complete more than one step of a route at once. • To build up instructions for a longer route.</a:t>
                      </a:r>
                    </a:p>
                    <a:p>
                      <a:r>
                        <a:rPr lang="en-GB" sz="900" dirty="0"/>
                        <a:t>• To understand how the internet, the World Wide Web and a browser work together. • To understand the different types of hardware used to access the internet and their functions. • To understand the difference between a website and a webpage and use a school website to find information. • To understand the difference between a browser and a search engine, and to practise searching for information safely.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a digital art piece in an Impressionist style. • To create a digital art piece in a Pointillism style. • To create a digital art piece that is in the style or Piet Mondrian’s work. • To create digital art patterns in the style of the Arts and Crafts movement. • To create a portfolio of digital art.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spreadsheet is and how to</a:t>
                      </a:r>
                    </a:p>
                    <a:p>
                      <a:r>
                        <a:rPr lang="en-GB" sz="900" dirty="0"/>
                        <a:t>navigate one using 2Calculate.</a:t>
                      </a:r>
                    </a:p>
                    <a:p>
                      <a:r>
                        <a:rPr lang="en-GB" sz="900" dirty="0"/>
                        <a:t>• To edit and improve a spreadsheet.</a:t>
                      </a:r>
                    </a:p>
                    <a:p>
                      <a:r>
                        <a:rPr lang="en-GB" sz="900" dirty="0"/>
                        <a:t>• To explore how spreadsheets can complete</a:t>
                      </a:r>
                    </a:p>
                    <a:p>
                      <a:r>
                        <a:rPr lang="en-GB" sz="900" dirty="0"/>
                        <a:t>calculations automatically.</a:t>
                      </a:r>
                    </a:p>
                    <a:p>
                      <a:r>
                        <a:rPr lang="en-GB" sz="900" dirty="0"/>
                        <a:t>• To explore the range of tools available in 2Calculate.</a:t>
                      </a:r>
                    </a:p>
                    <a:p>
                      <a:r>
                        <a:rPr lang="en-GB" sz="900" dirty="0"/>
                        <a:t>• To create and interpret block diagrams from data.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how data can be used</a:t>
                      </a:r>
                    </a:p>
                    <a:p>
                      <a:r>
                        <a:rPr lang="en-GB" sz="900" dirty="0"/>
                        <a:t>to help answer a question.</a:t>
                      </a:r>
                    </a:p>
                    <a:p>
                      <a:r>
                        <a:rPr lang="en-GB" sz="900" dirty="0"/>
                        <a:t>• To ask an appropriate question, gather</a:t>
                      </a:r>
                    </a:p>
                    <a:p>
                      <a:r>
                        <a:rPr lang="en-GB" sz="900" dirty="0"/>
                        <a:t>data using a tally chart and present it</a:t>
                      </a:r>
                    </a:p>
                    <a:p>
                      <a:r>
                        <a:rPr lang="en-GB" sz="900" dirty="0"/>
                        <a:t>using digital tools.</a:t>
                      </a:r>
                    </a:p>
                    <a:p>
                      <a:r>
                        <a:rPr lang="en-GB" sz="900" dirty="0"/>
                        <a:t>• To begin to explore how yes or no</a:t>
                      </a:r>
                    </a:p>
                    <a:p>
                      <a:r>
                        <a:rPr lang="en-GB" sz="900" dirty="0"/>
                        <a:t>questions can be used to sort data.</a:t>
                      </a:r>
                    </a:p>
                    <a:p>
                      <a:r>
                        <a:rPr lang="en-GB" sz="900" dirty="0"/>
                        <a:t>• To understand how branching</a:t>
                      </a:r>
                    </a:p>
                    <a:p>
                      <a:r>
                        <a:rPr lang="en-GB" sz="900" dirty="0"/>
                        <a:t>databases work and practise</a:t>
                      </a:r>
                    </a:p>
                    <a:p>
                      <a:r>
                        <a:rPr lang="en-GB" sz="900" dirty="0"/>
                        <a:t>navigating them to find answers.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a computer program using an algorithm. • To understand ways that the collision detection event can be used in a program. • To design a program that follows a timed sequence. • To understand that different objects have different attributes (properties). • To understand the function of button objects in a program. • To understand the importance of testing and debugging.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explore, edit and combine sounds using 2Sequence. • To improve a tune and make music based around a feeling. • To compose background music for a video.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155583"/>
              </p:ext>
            </p:extLst>
          </p:nvPr>
        </p:nvGraphicFramePr>
        <p:xfrm>
          <a:off x="257579" y="6441988"/>
          <a:ext cx="1179704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42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935366"/>
              </p:ext>
            </p:extLst>
          </p:nvPr>
        </p:nvGraphicFramePr>
        <p:xfrm>
          <a:off x="257580" y="206062"/>
          <a:ext cx="11797045" cy="5912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826648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692673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Route Planners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Branching 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Presentations</a:t>
                      </a:r>
                    </a:p>
                    <a:p>
                      <a:r>
                        <a:rPr lang="en-US" sz="1200" dirty="0"/>
                        <a:t>Touch Typing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976266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email?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Which angles can the turtle rotate in one rotation?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meant by data?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difference between the copy and total arrows?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  <a:r>
                        <a:rPr lang="en-GB" sz="1000" dirty="0"/>
                        <a:t>How have you used sequencing and repetition in programming?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presentation software used for?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416930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how people communicate with each other. • To understand and respond to an email. • To compose and send an email. • To send an email attachment. • To learn how to use email safely. • To explore email simulations.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2Go commands to move a turtle along a route. • To create commands in 2Go in which the turtle turns using rotation. • To plan algorithms and write 2Go code that uses angle of turn. • To use 90° and 45° angles in 2Go. • To use the repeat algorithm and coding in 2Go.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the concept of using ‘Yes’ or ‘No’ questions to sort objects. • To understand and use a branching database effectively. • To plan and create a branching database. • To test and debug branching databases to correct errors.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the layout and features of 2Calculate in Advanced Mode. • To use the arrows toolbar to be able to automatically total rows and columns. • To use simple formulae in a spreadsheet by using the formula wizard. • To use advanced formulae in a spreadsheet to calculate totals, averages and to find the highest and lowest values. • To apply spreadsheet skills to solve real-world problems. • To design and use a spreadsheet to answer a series of questions.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flowchart is and how flowcharts are used in computer programming. • To understand that there are different types of timers. • To understand how to use the repeat command. • To understand the importance of nesting when coding, testing and debugging. • To design a program. • To use design documentation to code a program.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learn how to open Slides, add text and change how it looks. • To learn how to add slides, change slide designs and insert pictures into a presentation. • To add animations to pictures and text, and transitions between slides. • To create an effective presentation. • To complete and present a slideshow to an audience.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13248"/>
              </p:ext>
            </p:extLst>
          </p:nvPr>
        </p:nvGraphicFramePr>
        <p:xfrm>
          <a:off x="257579" y="6227805"/>
          <a:ext cx="11797046" cy="308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308461">
                <a:tc>
                  <a:txBody>
                    <a:bodyPr/>
                    <a:lstStyle/>
                    <a:p>
                      <a:r>
                        <a:rPr lang="en-GB" sz="12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36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813620"/>
              </p:ext>
            </p:extLst>
          </p:nvPr>
        </p:nvGraphicFramePr>
        <p:xfrm>
          <a:off x="257580" y="206064"/>
          <a:ext cx="11797045" cy="6426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563306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605816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Unpacking Hardware &amp; Software</a:t>
                      </a:r>
                    </a:p>
                    <a:p>
                      <a:r>
                        <a:rPr lang="en-GB" sz="1200" dirty="0"/>
                        <a:t>Animation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Logo</a:t>
                      </a:r>
                    </a:p>
                    <a:p>
                      <a:r>
                        <a:rPr lang="en-GB" sz="1200" dirty="0"/>
                        <a:t>Sound Stories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Effective Searching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Composing Beats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Introduction to 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1096238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technology?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animation?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Logo?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search engine?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can using keywords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help you find better search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results?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some ways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make your searches more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accurate? How can you check if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online information 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trustworthy?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have you used sequencing and repetition in programming?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the main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elements of music? How do rhythm and tempo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affect music? How can we compose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electronic music using Busy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Beats?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Artificial Intelligence (AI)?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591623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technology is, where we see it in everyday life, and how it helps us at school, home and beyond. • To identify and describe different pieces of computer hardware and understand their functions. • To understand what software is and how we use it to complete tasks. • To explore how hardware and software interact to complete everyday tasks.</a:t>
                      </a:r>
                    </a:p>
                    <a:p>
                      <a:r>
                        <a:rPr lang="en-GB" sz="900" dirty="0"/>
                        <a:t>• To understand what animation is. • To know what onion skinning is and be able to use this technique for 2D computer animations. • To know how to enhance simple animations using animation software. • To plan an animation. • To create a narrative. • To evaluate animations.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know key commands and input simple instructions. • To use a variety of commands to create shapes using multi-line mode. • To use the Repeat command. • To change the line thickness and colour. • To use procedures to write instructions.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search engine is, how it works and</a:t>
                      </a:r>
                    </a:p>
                    <a:p>
                      <a:r>
                        <a:rPr lang="en-GB" sz="900" dirty="0"/>
                        <a:t>how to use simple keywords to find information online.</a:t>
                      </a:r>
                    </a:p>
                    <a:p>
                      <a:r>
                        <a:rPr lang="en-GB" sz="900" dirty="0"/>
                        <a:t>• To understand how search engines collect, sort and rank</a:t>
                      </a:r>
                    </a:p>
                    <a:p>
                      <a:r>
                        <a:rPr lang="en-GB" sz="900" dirty="0"/>
                        <a:t>results, and why some results appear first.</a:t>
                      </a:r>
                    </a:p>
                    <a:p>
                      <a:r>
                        <a:rPr lang="en-GB" sz="900" dirty="0"/>
                        <a:t>• To learn advanced ways to improve searches so we can find</a:t>
                      </a:r>
                    </a:p>
                    <a:p>
                      <a:r>
                        <a:rPr lang="en-GB" sz="900" dirty="0"/>
                        <a:t>the most accurate and useful results quickly.</a:t>
                      </a:r>
                    </a:p>
                    <a:p>
                      <a:r>
                        <a:rPr lang="en-GB" sz="900" dirty="0"/>
                        <a:t>• To develop strategies to judge whether information online is</a:t>
                      </a:r>
                    </a:p>
                    <a:p>
                      <a:r>
                        <a:rPr lang="en-GB" sz="900" dirty="0"/>
                        <a:t>true and if sources can be trusted.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a simple computer program using coding structures previously encountered. • To know what selection means in computer programming. • To know how to use co-ordinates in computer programming. • To explore methods that introduce loops in coding. • To understand what a variable is in programming. • To create a game that keeps score.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identify and discuss the main elements</a:t>
                      </a:r>
                    </a:p>
                    <a:p>
                      <a:r>
                        <a:rPr lang="en-GB" sz="900" dirty="0"/>
                        <a:t>of music.</a:t>
                      </a:r>
                    </a:p>
                    <a:p>
                      <a:r>
                        <a:rPr lang="en-GB" sz="900" dirty="0"/>
                        <a:t>• To understand and experiment with rhythm</a:t>
                      </a:r>
                    </a:p>
                    <a:p>
                      <a:r>
                        <a:rPr lang="en-GB" sz="900" dirty="0"/>
                        <a:t>and tempo.</a:t>
                      </a:r>
                    </a:p>
                    <a:p>
                      <a:r>
                        <a:rPr lang="en-GB" sz="900" dirty="0"/>
                        <a:t>• To create a melodic phrase using varied</a:t>
                      </a:r>
                    </a:p>
                    <a:p>
                      <a:r>
                        <a:rPr lang="en-GB" sz="900" dirty="0"/>
                        <a:t>notes and pitch.</a:t>
                      </a:r>
                    </a:p>
                    <a:p>
                      <a:r>
                        <a:rPr lang="en-GB" sz="900" dirty="0"/>
                        <a:t>• To compose a piece of electronic music.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Artificial Intelligence is and some of the tasks it can carry out. • To learn to communicate effectively with AI tools by writing clear and precise prompts. • To understand how to be a good digital citizen when using AI. • To think about how AI might develop in the future.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442342"/>
              </p:ext>
            </p:extLst>
          </p:nvPr>
        </p:nvGraphicFramePr>
        <p:xfrm>
          <a:off x="257579" y="6063048"/>
          <a:ext cx="11797046" cy="473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473217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240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177731"/>
              </p:ext>
            </p:extLst>
          </p:nvPr>
        </p:nvGraphicFramePr>
        <p:xfrm>
          <a:off x="257580" y="206062"/>
          <a:ext cx="11797045" cy="6098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694253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568908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Quizzing</a:t>
                      </a:r>
                    </a:p>
                    <a:p>
                      <a:r>
                        <a:rPr lang="en-GB" sz="1200" dirty="0"/>
                        <a:t>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Game Creator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Word 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Concept Maps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the key features that make a quiz engaging and effective?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do databases help us do?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makes a good computer game?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  <a:r>
                        <a:rPr lang="en-GB" sz="1000" dirty="0"/>
                        <a:t>When converting between measure, what is the most important thing to remember?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does simulating a physical system mean?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word processing tool used for?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concept map and why do we use it?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982356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explore different types of quizzes and identify their features, strengths, and weaknesses. • To explore the features of 2Quiz and experiment with creating quiz questions. • To explore additional features of quizzes, such as feedback, title screens, and content pages. • To apply knowledge of 2Quiz to design an educational quiz based on a chosen topic. • To be able to refine, test and share completed quizzes.</a:t>
                      </a:r>
                    </a:p>
                    <a:p>
                      <a:r>
                        <a:rPr lang="en-GB" sz="900" dirty="0"/>
                        <a:t>• To understand what a database is. • To design and create a database. • To build queries to find information. • To solve problems using a database.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evaluate the features of a successful video game. • To plan a game in 2DIY3D. • To design and use game sprites. • To add features to a game world and check playability. • To evaluate games created by others.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refresh and extend understanding of formulae and functions from previous learning. • To use formulae in 2Calculate to convert measurements between different units. • To use 2Calculate to create and interpret line graphs that show how data changes over time. • To analyse weather data by using spreadsheets to identify patterns. • To use spreadsheets to plan and budget for an event. • To use a spreadsheet to plan a holiday.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some ways that code can be simplified so that it is easier to read and runs more efficiently. • To program a simulation using 2Code. • To know what decomposition and abstraction are in Computer Science. • To understand what a function is and how functions work in code. • To understand what a datatype is and how they are used when coding with variables. • To read code, predict outcomes and identify and fix bugs.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format text in a new Google Doc and save it with an appropriate filename. • To learn how to edit text and apply more advanced formatting. • To learn how to adjust the layout of a Google Doc. • To learn how to insert and format images in Google Docs. • To use tables in Google Docs to organise information. • To combine Google Doc skills to create and review a factsheet.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concept map is and why they can be useful. • To understand the different ways that concept maps can be used. • To plan and create a non-fiction concept map. • To present a concept map on a specific topic to an audience.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527917"/>
              </p:ext>
            </p:extLst>
          </p:nvPr>
        </p:nvGraphicFramePr>
        <p:xfrm>
          <a:off x="257579" y="5890054"/>
          <a:ext cx="11797046" cy="646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646212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204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212683"/>
              </p:ext>
            </p:extLst>
          </p:nvPr>
        </p:nvGraphicFramePr>
        <p:xfrm>
          <a:off x="257580" y="206062"/>
          <a:ext cx="11797045" cy="6093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797165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511248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Networks</a:t>
                      </a:r>
                    </a:p>
                    <a:p>
                      <a:r>
                        <a:rPr lang="en-GB" sz="1200" dirty="0"/>
                        <a:t>Graphing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Blogging</a:t>
                      </a:r>
                    </a:p>
                    <a:p>
                      <a:r>
                        <a:rPr lang="en-US" sz="1200" dirty="0"/>
                        <a:t>Data Detectives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Introduction to Python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3D Modelling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814831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difference between a LAN and a WAN?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graphing software?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blog?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function in coding? Give an example that you have used in 2Code Gorilla.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the benefits of using a text-based language like Python?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spreadsheet used for?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CAD and why is it useful?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387552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computer network is and identify examples of networks at home, school and in the wider world. • To understand the difference between the internet and the World Wide Web and explore the services they provide. • To explore how the internet can be used for communication and collaboration, and how to do this safely and respectfully. • To explore who is in charge of the internet and how rules and website blocking can affect people, society and online platforms. </a:t>
                      </a:r>
                    </a:p>
                    <a:p>
                      <a:r>
                        <a:rPr lang="en-GB" sz="900" dirty="0"/>
                        <a:t>• To create comparative bar charts using graphing software. • To create pie charts using graphing software. • To create line graphs using graphing software. • To present data in graphs to support an argument.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blogs and their features. • To plan the theme, content and structure for a blog post. • To write and style a blog post. • To review and comment on blog posts with an understanding of online safety.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ways to use cloning in 2Code. • To explore the use of hotspots in 2Code. • To understand the different options of generating user input in 2Code. • To use flowcharts to test and debug a simulation. • To use program design documentation to produce a program. • To understand how 2Code can be used to make a text-based adventure game.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that Python is a text-based coding language and enter simple commands. • To use Python to perform mathematical calculations. • To be able to use repetition and Python library functions. • To understand how Python in Pieces can be used to program a graphical user interface.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and use basic formatting in a spreadsheet. • To develop skills in using basic functions in a spreadsheet. • To create and format charts in a spreadsheet. • To sort and filter data within a spreadsheet. • To understand and use advanced functions in a spreadsheet. • To combine Excel skills to create an effective spreadsheet for a given purpose.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explore and develop simple 3D models using CAD software. • To explore the effect of moving points when designing. • To plan, design and begin creating packaging to meet a design brief. • To refine, assemble and evaluate the finished packaging prototype.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834814"/>
              </p:ext>
            </p:extLst>
          </p:nvPr>
        </p:nvGraphicFramePr>
        <p:xfrm>
          <a:off x="257579" y="6343650"/>
          <a:ext cx="1179704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192616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67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3547</Words>
  <Application>Microsoft Office PowerPoint</Application>
  <PresentationFormat>Widescreen</PresentationFormat>
  <Paragraphs>451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Nursery Computing</vt:lpstr>
      <vt:lpstr>Reception Computing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Charlestown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Vincent Jones</dc:creator>
  <cp:lastModifiedBy>J Flint</cp:lastModifiedBy>
  <cp:revision>301</cp:revision>
  <dcterms:created xsi:type="dcterms:W3CDTF">2019-11-28T12:21:12Z</dcterms:created>
  <dcterms:modified xsi:type="dcterms:W3CDTF">2026-07-06T09:00:57Z</dcterms:modified>
</cp:coreProperties>
</file>