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2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7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28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29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8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9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0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5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9036-E8BF-42C0-A6BC-A5595BAC4FA4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6C2F-2CEA-49DD-8561-E7D7F96C0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5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Nursery Computing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482491"/>
              </p:ext>
            </p:extLst>
          </p:nvPr>
        </p:nvGraphicFramePr>
        <p:xfrm>
          <a:off x="519288" y="1512711"/>
          <a:ext cx="11164710" cy="4018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777">
                  <a:extLst>
                    <a:ext uri="{9D8B030D-6E8A-4147-A177-3AD203B41FA5}">
                      <a16:colId xmlns:a16="http://schemas.microsoft.com/office/drawing/2014/main" val="1237979198"/>
                    </a:ext>
                  </a:extLst>
                </a:gridCol>
                <a:gridCol w="1913544">
                  <a:extLst>
                    <a:ext uri="{9D8B030D-6E8A-4147-A177-3AD203B41FA5}">
                      <a16:colId xmlns:a16="http://schemas.microsoft.com/office/drawing/2014/main" val="2966109918"/>
                    </a:ext>
                  </a:extLst>
                </a:gridCol>
                <a:gridCol w="1914293">
                  <a:extLst>
                    <a:ext uri="{9D8B030D-6E8A-4147-A177-3AD203B41FA5}">
                      <a16:colId xmlns:a16="http://schemas.microsoft.com/office/drawing/2014/main" val="2405426298"/>
                    </a:ext>
                  </a:extLst>
                </a:gridCol>
                <a:gridCol w="1807026">
                  <a:extLst>
                    <a:ext uri="{9D8B030D-6E8A-4147-A177-3AD203B41FA5}">
                      <a16:colId xmlns:a16="http://schemas.microsoft.com/office/drawing/2014/main" val="3424956650"/>
                    </a:ext>
                  </a:extLst>
                </a:gridCol>
                <a:gridCol w="1914293">
                  <a:extLst>
                    <a:ext uri="{9D8B030D-6E8A-4147-A177-3AD203B41FA5}">
                      <a16:colId xmlns:a16="http://schemas.microsoft.com/office/drawing/2014/main" val="3776938456"/>
                    </a:ext>
                  </a:extLst>
                </a:gridCol>
                <a:gridCol w="1807777">
                  <a:extLst>
                    <a:ext uri="{9D8B030D-6E8A-4147-A177-3AD203B41FA5}">
                      <a16:colId xmlns:a16="http://schemas.microsoft.com/office/drawing/2014/main" val="418891355"/>
                    </a:ext>
                  </a:extLst>
                </a:gridCol>
              </a:tblGrid>
              <a:tr h="8611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Paint projects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Recordable devices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Beebots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Jigsaw puzzles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Role-play (adding a photograph &amp; voice)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 Create a Story: My Simple Story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360684"/>
                  </a:ext>
                </a:extLst>
              </a:tr>
              <a:tr h="2583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All About Me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Builders 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Feeling’s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People Who Help Us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Pet’s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Superheroes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Vets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Weather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Autumn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Christmas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Seasons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Winter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Chinese New Year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Seaside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Colours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Easter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Food 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Garden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Spring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Dinosaurs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Farms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Growing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Minibeasts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Teddy Bear’s Picnic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Under the Sea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Space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Transport</a:t>
                      </a:r>
                      <a:endParaRPr lang="en-GB" sz="11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Vehicles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008652"/>
                  </a:ext>
                </a:extLst>
              </a:tr>
              <a:tr h="57412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Mini Mash games are to be used throughout the year through CP, Maths, Literacy and KUW activities e.g. counting games, alphabet slideshows, phase 2 phonics games, pairs games, Simple City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47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11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Reception Computing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82691"/>
              </p:ext>
            </p:extLst>
          </p:nvPr>
        </p:nvGraphicFramePr>
        <p:xfrm>
          <a:off x="587023" y="1840089"/>
          <a:ext cx="11311466" cy="4120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1539">
                  <a:extLst>
                    <a:ext uri="{9D8B030D-6E8A-4147-A177-3AD203B41FA5}">
                      <a16:colId xmlns:a16="http://schemas.microsoft.com/office/drawing/2014/main" val="1502847982"/>
                    </a:ext>
                  </a:extLst>
                </a:gridCol>
                <a:gridCol w="1938696">
                  <a:extLst>
                    <a:ext uri="{9D8B030D-6E8A-4147-A177-3AD203B41FA5}">
                      <a16:colId xmlns:a16="http://schemas.microsoft.com/office/drawing/2014/main" val="146208236"/>
                    </a:ext>
                  </a:extLst>
                </a:gridCol>
                <a:gridCol w="1939456">
                  <a:extLst>
                    <a:ext uri="{9D8B030D-6E8A-4147-A177-3AD203B41FA5}">
                      <a16:colId xmlns:a16="http://schemas.microsoft.com/office/drawing/2014/main" val="2843154830"/>
                    </a:ext>
                  </a:extLst>
                </a:gridCol>
                <a:gridCol w="1830780">
                  <a:extLst>
                    <a:ext uri="{9D8B030D-6E8A-4147-A177-3AD203B41FA5}">
                      <a16:colId xmlns:a16="http://schemas.microsoft.com/office/drawing/2014/main" val="3621036740"/>
                    </a:ext>
                  </a:extLst>
                </a:gridCol>
                <a:gridCol w="1939456">
                  <a:extLst>
                    <a:ext uri="{9D8B030D-6E8A-4147-A177-3AD203B41FA5}">
                      <a16:colId xmlns:a16="http://schemas.microsoft.com/office/drawing/2014/main" val="1386725516"/>
                    </a:ext>
                  </a:extLst>
                </a:gridCol>
                <a:gridCol w="1831539">
                  <a:extLst>
                    <a:ext uri="{9D8B030D-6E8A-4147-A177-3AD203B41FA5}">
                      <a16:colId xmlns:a16="http://schemas.microsoft.com/office/drawing/2014/main" val="1987956269"/>
                    </a:ext>
                  </a:extLst>
                </a:gridCol>
              </a:tblGrid>
              <a:tr h="96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Mini Mash: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Create Avatar for tray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Paint projects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Beebots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Recordable devices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Role-play (taking photos, recording voice, adding text)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 Create a Story: My Story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Mini Mash: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 Create a Story: My Adventure Story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9146147"/>
                  </a:ext>
                </a:extLst>
              </a:tr>
              <a:tr h="2679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All About Me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Builder’s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Feeling’s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People Who Help Us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Pets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Vets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Weather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Autumn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Christmas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Seasons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Winter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Chinese New Year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Pirates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Seaside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Under the Sea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Baby Animals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Castles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Easter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Fairy Tales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Farms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Food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Garden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Grocers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Minibeasts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Spring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Dinosaurs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Summer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Toys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Teddy Bear’s Picnic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Topic Pins: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Seaside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Space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Transport</a:t>
                      </a:r>
                      <a:endParaRPr lang="en-GB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Vehicles</a:t>
                      </a:r>
                      <a:endParaRPr lang="en-GB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01619"/>
                  </a:ext>
                </a:extLst>
              </a:tr>
              <a:tr h="475457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Mini Mash games are to be used throughout the year through CP, Maths, Literacy and KUW activities e.g. counting games, alphabet slideshows, phase 2/3 phonics games, pairs games, Simple City, labelling quiz’s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78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08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11643"/>
              </p:ext>
            </p:extLst>
          </p:nvPr>
        </p:nvGraphicFramePr>
        <p:xfrm>
          <a:off x="257580" y="206065"/>
          <a:ext cx="11754311" cy="5751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721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64655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79187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342575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973561">
                <a:tc>
                  <a:txBody>
                    <a:bodyPr/>
                    <a:lstStyle/>
                    <a:p>
                      <a:r>
                        <a:rPr lang="en-GB" dirty="0" smtClean="0"/>
                        <a:t>Autumn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 &amp; Exploring Purple Mash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Grouping &amp; Sorting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824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Autumn 2</a:t>
                      </a:r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Pictograms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Lego</a:t>
                      </a:r>
                      <a:r>
                        <a:rPr lang="en-US" sz="1200" baseline="0" dirty="0" smtClean="0"/>
                        <a:t> Builders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Spreadsheets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Spreadsheets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Spreadsheets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889036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Maze</a:t>
                      </a:r>
                      <a:r>
                        <a:rPr lang="en-US" sz="1200" baseline="0" dirty="0" smtClean="0"/>
                        <a:t> Explorers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Questioning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Touch</a:t>
                      </a:r>
                      <a:r>
                        <a:rPr lang="en-US" sz="1200" baseline="0" dirty="0" smtClean="0"/>
                        <a:t> Typing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Writing</a:t>
                      </a:r>
                      <a:r>
                        <a:rPr lang="en-US" sz="1200" baseline="0" dirty="0" smtClean="0"/>
                        <a:t> for Different Audiences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Databases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Blogging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Text</a:t>
                      </a:r>
                      <a:r>
                        <a:rPr lang="en-US" sz="1200" baseline="0" dirty="0" smtClean="0"/>
                        <a:t> Adventures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8162"/>
                  </a:ext>
                </a:extLst>
              </a:tr>
              <a:tr h="889036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Ani</a:t>
                      </a:r>
                      <a:r>
                        <a:rPr lang="en-US" sz="1200" baseline="0" dirty="0" smtClean="0"/>
                        <a:t>mated Story Books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Effective</a:t>
                      </a:r>
                      <a:r>
                        <a:rPr lang="en-US" sz="1200" baseline="0" dirty="0" smtClean="0"/>
                        <a:t> Searching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Creating Pictures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Email</a:t>
                      </a:r>
                      <a:r>
                        <a:rPr lang="en-US" sz="1200" baseline="0" dirty="0" smtClean="0"/>
                        <a:t> (including email safety)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Logo</a:t>
                      </a: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Animation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Game</a:t>
                      </a:r>
                      <a:r>
                        <a:rPr lang="en-US" sz="1200" baseline="0" dirty="0" smtClean="0"/>
                        <a:t> Creator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Networks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51967"/>
                  </a:ext>
                </a:extLst>
              </a:tr>
              <a:tr h="889036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Coding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Making</a:t>
                      </a:r>
                      <a:r>
                        <a:rPr lang="en-US" sz="1200" baseline="0" dirty="0" smtClean="0"/>
                        <a:t> Music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Branching</a:t>
                      </a:r>
                      <a:r>
                        <a:rPr lang="en-US" sz="1200" baseline="0" dirty="0" smtClean="0"/>
                        <a:t> databases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Simulations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Effective</a:t>
                      </a:r>
                      <a:r>
                        <a:rPr lang="en-US" sz="1200" baseline="0" dirty="0" smtClean="0"/>
                        <a:t> Searching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Hardware Investigators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3D</a:t>
                      </a:r>
                      <a:r>
                        <a:rPr lang="en-US" sz="1200" baseline="0" dirty="0" smtClean="0"/>
                        <a:t> Modelling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Concept Maps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Quizzing</a:t>
                      </a:r>
                      <a:endParaRPr lang="en-GB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502705"/>
                  </a:ext>
                </a:extLst>
              </a:tr>
              <a:tr h="889036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Spreadsheets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Technology</a:t>
                      </a:r>
                      <a:r>
                        <a:rPr lang="en-US" sz="1200" baseline="0" dirty="0" smtClean="0"/>
                        <a:t> outside school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Presenting</a:t>
                      </a:r>
                      <a:r>
                        <a:rPr lang="en-US" sz="1200" baseline="0" dirty="0" smtClean="0"/>
                        <a:t> Ideas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Graphing</a:t>
                      </a:r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Presenting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Making</a:t>
                      </a:r>
                      <a:r>
                        <a:rPr lang="en-US" sz="1200" baseline="0" dirty="0" smtClean="0"/>
                        <a:t> Music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Word</a:t>
                      </a:r>
                      <a:r>
                        <a:rPr lang="en-US" sz="1200" baseline="0" dirty="0" smtClean="0"/>
                        <a:t> Processing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Understanding</a:t>
                      </a:r>
                      <a:r>
                        <a:rPr lang="en-US" sz="1200" baseline="0" dirty="0" smtClean="0"/>
                        <a:t> Binary</a:t>
                      </a:r>
                    </a:p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11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03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28223"/>
              </p:ext>
            </p:extLst>
          </p:nvPr>
        </p:nvGraphicFramePr>
        <p:xfrm>
          <a:off x="257580" y="206062"/>
          <a:ext cx="11797045" cy="654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936168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91264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Grouping and Sorting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Pictograms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Lego</a:t>
                      </a:r>
                      <a:r>
                        <a:rPr lang="en-US" sz="1200" baseline="0" dirty="0" smtClean="0"/>
                        <a:t> Builders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Maze Explorers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Animated Story Books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Spreadsheets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Technology</a:t>
                      </a:r>
                      <a:r>
                        <a:rPr lang="en-US" sz="1200" baseline="0" dirty="0" smtClean="0"/>
                        <a:t> outside school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564427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What is a password and</a:t>
                      </a:r>
                    </a:p>
                    <a:p>
                      <a:r>
                        <a:rPr lang="en-US" sz="1000" dirty="0" smtClean="0"/>
                        <a:t>why should we keep</a:t>
                      </a:r>
                    </a:p>
                    <a:p>
                      <a:r>
                        <a:rPr lang="en-US" sz="1000" dirty="0" smtClean="0"/>
                        <a:t>them safe?</a:t>
                      </a:r>
                    </a:p>
                    <a:p>
                      <a:r>
                        <a:rPr lang="en-US" sz="1000" dirty="0" smtClean="0"/>
                        <a:t>In what ways can we sort objects?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is an instruction?</a:t>
                      </a:r>
                    </a:p>
                    <a:p>
                      <a:r>
                        <a:rPr lang="en-US" sz="1000" dirty="0" smtClean="0"/>
                        <a:t>Why do we need to debug code?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is 2Go?</a:t>
                      </a:r>
                    </a:p>
                    <a:p>
                      <a:r>
                        <a:rPr lang="en-US" sz="1000" dirty="0" smtClean="0"/>
                        <a:t>How do I undo a mistake on 2Go?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an animated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story?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can you make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characters move in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2Code program?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could you use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spreadsheet to add 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values?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847505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log in safely.</a:t>
                      </a:r>
                    </a:p>
                    <a:p>
                      <a:r>
                        <a:rPr lang="en-US" sz="900" dirty="0" smtClean="0"/>
                        <a:t>• To learn how to find saved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 in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Work area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find teacher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comments.</a:t>
                      </a:r>
                    </a:p>
                    <a:p>
                      <a:r>
                        <a:rPr lang="en-US" sz="900" dirty="0" smtClean="0"/>
                        <a:t>• To learn how to search Purple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Mash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find resources.</a:t>
                      </a:r>
                    </a:p>
                    <a:p>
                      <a:r>
                        <a:rPr lang="en-US" sz="900" dirty="0" smtClean="0"/>
                        <a:t>• To become familiar with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icons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types of resources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available in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Topics section.</a:t>
                      </a:r>
                    </a:p>
                    <a:p>
                      <a:r>
                        <a:rPr lang="en-US" sz="900" dirty="0" smtClean="0"/>
                        <a:t>• To start to add pictures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text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work.</a:t>
                      </a:r>
                    </a:p>
                    <a:p>
                      <a:r>
                        <a:rPr lang="en-US" sz="900" dirty="0" smtClean="0"/>
                        <a:t>• To explore the Tools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Games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section of Purple Mash.</a:t>
                      </a:r>
                    </a:p>
                    <a:p>
                      <a:r>
                        <a:rPr lang="en-US" sz="900" dirty="0" smtClean="0"/>
                        <a:t>• To learn how to open, save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print.</a:t>
                      </a:r>
                    </a:p>
                    <a:p>
                      <a:r>
                        <a:rPr lang="en-US" sz="900" dirty="0" smtClean="0"/>
                        <a:t>• To understand the importance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logging out.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sort items using a range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criteria.</a:t>
                      </a:r>
                    </a:p>
                    <a:p>
                      <a:r>
                        <a:rPr lang="en-US" sz="900" dirty="0" smtClean="0"/>
                        <a:t>• To sort items on the 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‘Grouping’ activities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Purple Mash.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that data can be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represented in picture format.</a:t>
                      </a:r>
                    </a:p>
                    <a:p>
                      <a:r>
                        <a:rPr lang="en-US" sz="900" dirty="0" smtClean="0"/>
                        <a:t>• To contribute to a class pictogram.</a:t>
                      </a:r>
                    </a:p>
                    <a:p>
                      <a:r>
                        <a:rPr lang="en-US" sz="900" dirty="0" smtClean="0"/>
                        <a:t>• To use a pictogram to record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results of an experiment.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compare the effects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adhering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strictly to instructions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completing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tasks without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complete instructions.</a:t>
                      </a:r>
                    </a:p>
                    <a:p>
                      <a:r>
                        <a:rPr lang="en-US" sz="900" dirty="0" smtClean="0"/>
                        <a:t>• To follow and create simple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instructions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 the computer.</a:t>
                      </a:r>
                    </a:p>
                    <a:p>
                      <a:r>
                        <a:rPr lang="en-US" sz="900" dirty="0" smtClean="0"/>
                        <a:t>• To consider how the order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instructions affects the result.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functionality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direction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keys.</a:t>
                      </a:r>
                    </a:p>
                    <a:p>
                      <a:r>
                        <a:rPr lang="en-US" sz="900" dirty="0" smtClean="0"/>
                        <a:t>• To understand how to create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debug a set of instructions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(algorithm).</a:t>
                      </a:r>
                    </a:p>
                    <a:p>
                      <a:r>
                        <a:rPr lang="en-US" sz="900" dirty="0" smtClean="0"/>
                        <a:t>• To use the additional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direction keys as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part of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algorithm.</a:t>
                      </a:r>
                    </a:p>
                    <a:p>
                      <a:r>
                        <a:rPr lang="en-US" sz="900" dirty="0" smtClean="0"/>
                        <a:t>• To understand how to change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extend the algorithm list.</a:t>
                      </a:r>
                    </a:p>
                    <a:p>
                      <a:r>
                        <a:rPr lang="en-US" sz="900" dirty="0" smtClean="0"/>
                        <a:t>• To create a longer algorithm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activity.</a:t>
                      </a:r>
                    </a:p>
                    <a:p>
                      <a:r>
                        <a:rPr lang="en-US" sz="900" dirty="0" smtClean="0"/>
                        <a:t>• To set challenges for peers.</a:t>
                      </a:r>
                    </a:p>
                    <a:p>
                      <a:r>
                        <a:rPr lang="en-US" sz="900" dirty="0" smtClean="0"/>
                        <a:t>• To access peer challenges set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by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teacher as 2Dos.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introduce e-books 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2Create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 Story tool.</a:t>
                      </a:r>
                    </a:p>
                    <a:p>
                      <a:r>
                        <a:rPr lang="en-US" sz="900" dirty="0" smtClean="0"/>
                        <a:t>• To add animation to a story.</a:t>
                      </a:r>
                    </a:p>
                    <a:p>
                      <a:r>
                        <a:rPr lang="en-US" sz="900" dirty="0" smtClean="0"/>
                        <a:t>• To add sound to a story,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including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voice recording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music the children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have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composed.</a:t>
                      </a:r>
                    </a:p>
                    <a:p>
                      <a:r>
                        <a:rPr lang="en-US" sz="900" dirty="0" smtClean="0"/>
                        <a:t>• To work on a more complex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story,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including adding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backgrounds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copying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pasting pages.</a:t>
                      </a:r>
                    </a:p>
                    <a:p>
                      <a:r>
                        <a:rPr lang="en-US" sz="900" dirty="0" smtClean="0"/>
                        <a:t>• To share e-books on a class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display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board.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what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instructions are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predict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what might happen when they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followed.</a:t>
                      </a:r>
                    </a:p>
                    <a:p>
                      <a:r>
                        <a:rPr lang="en-US" sz="900" dirty="0" smtClean="0"/>
                        <a:t>• To use code to make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 program.</a:t>
                      </a:r>
                    </a:p>
                    <a:p>
                      <a:r>
                        <a:rPr lang="en-US" sz="900" dirty="0" smtClean="0"/>
                        <a:t>• To understand what object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actions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are.</a:t>
                      </a:r>
                    </a:p>
                    <a:p>
                      <a:r>
                        <a:rPr lang="en-US" sz="900" dirty="0" smtClean="0"/>
                        <a:t>• To understand what an event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is.</a:t>
                      </a:r>
                    </a:p>
                    <a:p>
                      <a:r>
                        <a:rPr lang="en-US" sz="900" dirty="0" smtClean="0"/>
                        <a:t>• To use an event to control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object.</a:t>
                      </a:r>
                    </a:p>
                    <a:p>
                      <a:r>
                        <a:rPr lang="en-US" sz="900" dirty="0" smtClean="0"/>
                        <a:t>• To begin to understand how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code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executes when a program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is run.</a:t>
                      </a:r>
                    </a:p>
                    <a:p>
                      <a:r>
                        <a:rPr lang="en-US" sz="900" dirty="0" smtClean="0"/>
                        <a:t>• To understand what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backgrounds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objects are.</a:t>
                      </a:r>
                    </a:p>
                    <a:p>
                      <a:r>
                        <a:rPr lang="en-US" sz="900" dirty="0" smtClean="0"/>
                        <a:t>• To plan and make a 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know what a spreadsheet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looks like.</a:t>
                      </a:r>
                    </a:p>
                    <a:p>
                      <a:r>
                        <a:rPr lang="en-US" sz="900" dirty="0" smtClean="0"/>
                        <a:t>• To locate 2Calculate in Purple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Mash.</a:t>
                      </a:r>
                    </a:p>
                    <a:p>
                      <a:r>
                        <a:rPr lang="en-US" sz="900" dirty="0" smtClean="0"/>
                        <a:t>• To enter data into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spreadsheet cells.</a:t>
                      </a:r>
                    </a:p>
                    <a:p>
                      <a:r>
                        <a:rPr lang="en-US" sz="900" dirty="0" smtClean="0"/>
                        <a:t>• To use 2Calculate image tools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add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clipart to cells.</a:t>
                      </a:r>
                    </a:p>
                    <a:p>
                      <a:r>
                        <a:rPr lang="en-US" sz="900" dirty="0" smtClean="0"/>
                        <a:t>• To use 2Calculate control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tools: lock,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move cell, speak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count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walk around the local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community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find examples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where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technology is used.</a:t>
                      </a:r>
                    </a:p>
                    <a:p>
                      <a:r>
                        <a:rPr lang="en-US" sz="900" dirty="0" smtClean="0"/>
                        <a:t>• To record examples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technology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outside school.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73260"/>
              </p:ext>
            </p:extLst>
          </p:nvPr>
        </p:nvGraphicFramePr>
        <p:xfrm>
          <a:off x="257579" y="6516129"/>
          <a:ext cx="1179704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13180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6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75604"/>
              </p:ext>
            </p:extLst>
          </p:nvPr>
        </p:nvGraphicFramePr>
        <p:xfrm>
          <a:off x="257580" y="206062"/>
          <a:ext cx="11797045" cy="633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954190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634811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 Safety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Searching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Creating Pictures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Making Music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Presenting Ideas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846415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What is an algorithm?</a:t>
                      </a:r>
                    </a:p>
                    <a:p>
                      <a:r>
                        <a:rPr lang="en-US" sz="1000" dirty="0" smtClean="0"/>
                        <a:t>Why is it useful in</a:t>
                      </a:r>
                    </a:p>
                    <a:p>
                      <a:r>
                        <a:rPr lang="en-US" sz="1000" dirty="0" smtClean="0"/>
                        <a:t>coding?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is a search bar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useful?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would you copy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and paste when using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spreadsheet?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does a Pictogram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show information? 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can I search the Internet?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are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main features of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Impressionism?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meant by digital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music?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do we need to think about when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planning a presentation?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883500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what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algorithm is.</a:t>
                      </a:r>
                    </a:p>
                    <a:p>
                      <a:r>
                        <a:rPr lang="en-US" sz="900" dirty="0" smtClean="0"/>
                        <a:t>• To create a 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 using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algorithm.</a:t>
                      </a:r>
                    </a:p>
                    <a:p>
                      <a:r>
                        <a:rPr lang="en-US" sz="900" dirty="0" smtClean="0"/>
                        <a:t>• To create a program using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given design.</a:t>
                      </a:r>
                    </a:p>
                    <a:p>
                      <a:r>
                        <a:rPr lang="en-US" sz="900" dirty="0" smtClean="0"/>
                        <a:t>• To understand the collision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detection event.</a:t>
                      </a:r>
                    </a:p>
                    <a:p>
                      <a:r>
                        <a:rPr lang="en-US" sz="900" dirty="0" smtClean="0"/>
                        <a:t>• To understand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algorithms follow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sequence.</a:t>
                      </a:r>
                    </a:p>
                    <a:p>
                      <a:r>
                        <a:rPr lang="en-US" sz="900" dirty="0" smtClean="0"/>
                        <a:t>• To design an algorithm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follows a timed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sequence.</a:t>
                      </a:r>
                    </a:p>
                    <a:p>
                      <a:r>
                        <a:rPr lang="en-US" sz="900" dirty="0" smtClean="0"/>
                        <a:t>• To understand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different objects have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different properties.</a:t>
                      </a:r>
                    </a:p>
                    <a:p>
                      <a:r>
                        <a:rPr lang="en-US" sz="900" dirty="0" smtClean="0"/>
                        <a:t>• To understand what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different events do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code.</a:t>
                      </a:r>
                    </a:p>
                    <a:p>
                      <a:r>
                        <a:rPr lang="en-US" sz="900" dirty="0" smtClean="0"/>
                        <a:t>• To understand the function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buttons in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program.</a:t>
                      </a:r>
                    </a:p>
                    <a:p>
                      <a:r>
                        <a:rPr lang="en-US" sz="900" dirty="0" smtClean="0"/>
                        <a:t>• To understand and debug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simple programs.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know how to refine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searches using the Search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tool.</a:t>
                      </a:r>
                    </a:p>
                    <a:p>
                      <a:r>
                        <a:rPr lang="en-US" sz="900" dirty="0" smtClean="0"/>
                        <a:t>• To use digital technology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share work on Purple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Mash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communicate and connect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others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locally.</a:t>
                      </a:r>
                    </a:p>
                    <a:p>
                      <a:r>
                        <a:rPr lang="en-US" sz="900" dirty="0" smtClean="0"/>
                        <a:t>• To have some knowledge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understanding about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sharing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more globally on the Internet.</a:t>
                      </a:r>
                    </a:p>
                    <a:p>
                      <a:r>
                        <a:rPr lang="en-US" sz="900" dirty="0" smtClean="0"/>
                        <a:t>• To introduce Email as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communication tool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2Respond simulations.</a:t>
                      </a:r>
                    </a:p>
                    <a:p>
                      <a:r>
                        <a:rPr lang="en-US" sz="900" dirty="0" smtClean="0"/>
                        <a:t>• To understand how we should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talk to others in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situation.</a:t>
                      </a:r>
                    </a:p>
                    <a:p>
                      <a:r>
                        <a:rPr lang="en-US" sz="900" dirty="0" smtClean="0"/>
                        <a:t>• To open and send simple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communications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form of email.</a:t>
                      </a:r>
                    </a:p>
                    <a:p>
                      <a:r>
                        <a:rPr lang="en-US" sz="900" dirty="0" smtClean="0"/>
                        <a:t>• To understand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 put online leaves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digital footprint or trail.</a:t>
                      </a:r>
                    </a:p>
                    <a:p>
                      <a:r>
                        <a:rPr lang="en-US" sz="900" dirty="0" smtClean="0"/>
                        <a:t>• To identify the steps that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 taken to keep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personal data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hardware secure.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learn about data handling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tools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that can give more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 than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pictograms.</a:t>
                      </a:r>
                    </a:p>
                    <a:p>
                      <a:r>
                        <a:rPr lang="en-US" sz="900" dirty="0" smtClean="0"/>
                        <a:t>• To use yes/no questions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separate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information.</a:t>
                      </a:r>
                    </a:p>
                    <a:p>
                      <a:r>
                        <a:rPr lang="en-US" sz="900" dirty="0" smtClean="0"/>
                        <a:t>• To construct a binary tree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identify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items.</a:t>
                      </a:r>
                    </a:p>
                    <a:p>
                      <a:r>
                        <a:rPr lang="en-US" sz="900" dirty="0" smtClean="0"/>
                        <a:t>• To use 2Question (a binary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tree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database) to answer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questions.</a:t>
                      </a:r>
                    </a:p>
                    <a:p>
                      <a:r>
                        <a:rPr lang="en-US" sz="900" dirty="0" smtClean="0"/>
                        <a:t>• To use a database to answer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complex search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questions.</a:t>
                      </a:r>
                    </a:p>
                    <a:p>
                      <a:r>
                        <a:rPr lang="en-US" sz="900" dirty="0" smtClean="0"/>
                        <a:t>• To use the Search tool to find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terminology associated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searching.</a:t>
                      </a:r>
                    </a:p>
                    <a:p>
                      <a:r>
                        <a:rPr lang="en-US" sz="900" dirty="0" smtClean="0"/>
                        <a:t>• To gain a better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understanding of searching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Internet.</a:t>
                      </a:r>
                    </a:p>
                    <a:p>
                      <a:r>
                        <a:rPr lang="en-US" sz="900" dirty="0" smtClean="0"/>
                        <a:t>• To create a leaflet to help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someone search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 the Internet.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learn the functions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2Paint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Picture tool.</a:t>
                      </a:r>
                    </a:p>
                    <a:p>
                      <a:r>
                        <a:rPr lang="en-US" sz="900" dirty="0" smtClean="0"/>
                        <a:t>• To learn about and recreate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Impressionist style of art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(Monet,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Degas, Renoir).</a:t>
                      </a:r>
                    </a:p>
                    <a:p>
                      <a:r>
                        <a:rPr lang="en-US" sz="900" dirty="0" smtClean="0"/>
                        <a:t>• To recreate Pointillist art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look 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work of pointillist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artists such as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Seurat.</a:t>
                      </a:r>
                    </a:p>
                    <a:p>
                      <a:r>
                        <a:rPr lang="en-US" sz="900" dirty="0" smtClean="0"/>
                        <a:t>• To learn about the work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Piet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Mondrian and recreate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style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lines template.</a:t>
                      </a:r>
                    </a:p>
                    <a:p>
                      <a:r>
                        <a:rPr lang="en-US" sz="900" dirty="0" smtClean="0"/>
                        <a:t>• To learn about the work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William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Morris and recreate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style using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patterns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template.</a:t>
                      </a:r>
                    </a:p>
                    <a:p>
                      <a:r>
                        <a:rPr lang="en-US" sz="900" dirty="0" smtClean="0"/>
                        <a:t>• To explore surrealism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err="1" smtClean="0"/>
                        <a:t>eCollage</a:t>
                      </a:r>
                      <a:r>
                        <a:rPr lang="en-US" sz="900" dirty="0" smtClean="0"/>
                        <a:t>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make music digitally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2Sequence.</a:t>
                      </a:r>
                    </a:p>
                    <a:p>
                      <a:r>
                        <a:rPr lang="en-US" sz="900" dirty="0" smtClean="0"/>
                        <a:t>• To explore, edit and combine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sounds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2Sequence.</a:t>
                      </a:r>
                    </a:p>
                    <a:p>
                      <a:r>
                        <a:rPr lang="en-US" sz="900" dirty="0" smtClean="0"/>
                        <a:t>• To edit and refine composed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music.</a:t>
                      </a:r>
                    </a:p>
                    <a:p>
                      <a:r>
                        <a:rPr lang="en-US" sz="900" dirty="0" smtClean="0"/>
                        <a:t>• To think about how music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 used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express feelings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 tunes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which depict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feelings.</a:t>
                      </a:r>
                    </a:p>
                    <a:p>
                      <a:r>
                        <a:rPr lang="en-US" sz="900" dirty="0" smtClean="0"/>
                        <a:t>• To upload a sound from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bank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sounds into the Sounds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section.</a:t>
                      </a:r>
                    </a:p>
                    <a:p>
                      <a:r>
                        <a:rPr lang="en-US" sz="900" dirty="0" smtClean="0"/>
                        <a:t>• To record and upload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environmental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sounds into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Purple Mash.</a:t>
                      </a:r>
                    </a:p>
                    <a:p>
                      <a:r>
                        <a:rPr lang="en-US" sz="900" dirty="0" smtClean="0"/>
                        <a:t>• To use these sounds to create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tunes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2Sequence.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explore how a story can be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presented in different ways.</a:t>
                      </a:r>
                    </a:p>
                    <a:p>
                      <a:r>
                        <a:rPr lang="en-US" sz="900" dirty="0" smtClean="0"/>
                        <a:t>• To make a quiz about a story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or class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topic.</a:t>
                      </a:r>
                    </a:p>
                    <a:p>
                      <a:r>
                        <a:rPr lang="en-US" sz="900" dirty="0" smtClean="0"/>
                        <a:t>• To make a fact file on a non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fiction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topic.</a:t>
                      </a:r>
                    </a:p>
                    <a:p>
                      <a:r>
                        <a:rPr lang="en-US" sz="900" dirty="0" smtClean="0"/>
                        <a:t>• To make a presentation to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class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487241"/>
              </p:ext>
            </p:extLst>
          </p:nvPr>
        </p:nvGraphicFramePr>
        <p:xfrm>
          <a:off x="257579" y="6441988"/>
          <a:ext cx="1179704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420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07154"/>
              </p:ext>
            </p:extLst>
          </p:nvPr>
        </p:nvGraphicFramePr>
        <p:xfrm>
          <a:off x="257580" y="206062"/>
          <a:ext cx="11797045" cy="604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826648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692673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 Safety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Touch Typing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Email (including email safety)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Branching Databases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Simulations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Graphing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Presenting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976266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is it useful to use a flowchart 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a computer program?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password 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should we keep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them safe?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Explain how you would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locate a cell in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advanced mode?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should I have a good posture at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computer? 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should I do if 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receive an email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makes me upset 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scared? 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branching database?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computer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simulation?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are the frame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lines on the graph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called?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presentation program used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for?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416930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what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flowchart is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how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flowcharts are used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programming.</a:t>
                      </a:r>
                    </a:p>
                    <a:p>
                      <a:r>
                        <a:rPr lang="en-US" sz="900" dirty="0" smtClean="0"/>
                        <a:t>• To understand that there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 different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types of timers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select the right type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purpose.</a:t>
                      </a:r>
                    </a:p>
                    <a:p>
                      <a:r>
                        <a:rPr lang="en-US" sz="900" dirty="0" smtClean="0"/>
                        <a:t>• To understand how to use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repeat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command.</a:t>
                      </a:r>
                    </a:p>
                    <a:p>
                      <a:r>
                        <a:rPr lang="en-US" sz="900" dirty="0" smtClean="0"/>
                        <a:t>• To understand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importance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nesting.</a:t>
                      </a:r>
                    </a:p>
                    <a:p>
                      <a:r>
                        <a:rPr lang="en-US" sz="900" dirty="0" smtClean="0"/>
                        <a:t>• To design and create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interactive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scene.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know what makes a safe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password.</a:t>
                      </a:r>
                    </a:p>
                    <a:p>
                      <a:r>
                        <a:rPr lang="en-US" sz="900" dirty="0" smtClean="0"/>
                        <a:t>• To learn methods for keeping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passwords safe.</a:t>
                      </a:r>
                    </a:p>
                    <a:p>
                      <a:r>
                        <a:rPr lang="en-US" sz="900" dirty="0" smtClean="0"/>
                        <a:t>• To understand how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Internet can be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used in effective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communication.</a:t>
                      </a:r>
                    </a:p>
                    <a:p>
                      <a:r>
                        <a:rPr lang="en-US" sz="900" dirty="0" smtClean="0"/>
                        <a:t>• To understand how a blog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 used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communicate with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wider audience.</a:t>
                      </a:r>
                    </a:p>
                    <a:p>
                      <a:r>
                        <a:rPr lang="en-US" sz="900" dirty="0" smtClean="0"/>
                        <a:t>• To consider the truth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content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websites.</a:t>
                      </a:r>
                    </a:p>
                    <a:p>
                      <a:r>
                        <a:rPr lang="en-US" sz="900" dirty="0" smtClean="0"/>
                        <a:t>• To learn about the meaning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age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restrictions symbols 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digital media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devices.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use the symbols more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than, less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than and equal to,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compare values.</a:t>
                      </a:r>
                    </a:p>
                    <a:p>
                      <a:r>
                        <a:rPr lang="en-US" sz="900" dirty="0" smtClean="0"/>
                        <a:t>• To use 2Calculate to collect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data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produce a variety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graphs.</a:t>
                      </a:r>
                    </a:p>
                    <a:p>
                      <a:r>
                        <a:rPr lang="en-US" sz="900" dirty="0" smtClean="0"/>
                        <a:t>• To use the advanced mode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2Calculate to learn about cell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references.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introduce typing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terminology.</a:t>
                      </a:r>
                    </a:p>
                    <a:p>
                      <a:r>
                        <a:rPr lang="en-US" sz="900" dirty="0" smtClean="0"/>
                        <a:t>• To understand the correct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way to sit 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keyboard.</a:t>
                      </a:r>
                    </a:p>
                    <a:p>
                      <a:r>
                        <a:rPr lang="en-US" sz="900" dirty="0" smtClean="0"/>
                        <a:t>• To learn how to use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home, top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bottom row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keys.</a:t>
                      </a:r>
                    </a:p>
                    <a:p>
                      <a:r>
                        <a:rPr lang="en-US" sz="900" dirty="0" smtClean="0"/>
                        <a:t>• To practise typing with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left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right hand.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think about different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methods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communication.</a:t>
                      </a:r>
                    </a:p>
                    <a:p>
                      <a:r>
                        <a:rPr lang="en-US" sz="900" dirty="0" smtClean="0"/>
                        <a:t>• To open and respond to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email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 address book.</a:t>
                      </a:r>
                    </a:p>
                    <a:p>
                      <a:r>
                        <a:rPr lang="en-US" sz="900" dirty="0" smtClean="0"/>
                        <a:t>• To learn how to use email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safely.</a:t>
                      </a:r>
                    </a:p>
                    <a:p>
                      <a:r>
                        <a:rPr lang="en-US" sz="900" dirty="0" smtClean="0"/>
                        <a:t>• To add an attachment to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email.</a:t>
                      </a:r>
                    </a:p>
                    <a:p>
                      <a:r>
                        <a:rPr lang="en-US" sz="900" dirty="0" smtClean="0"/>
                        <a:t>• To explore a simulated email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scenario.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sort objects using just ‘yes’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or ‘no’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questions.</a:t>
                      </a:r>
                    </a:p>
                    <a:p>
                      <a:r>
                        <a:rPr lang="en-US" sz="900" dirty="0" smtClean="0"/>
                        <a:t>• To complete a branching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database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2Question.</a:t>
                      </a:r>
                    </a:p>
                    <a:p>
                      <a:r>
                        <a:rPr lang="en-US" sz="900" dirty="0" smtClean="0"/>
                        <a:t>• To create a branching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database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children’s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choice.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consider what simulations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are.</a:t>
                      </a:r>
                    </a:p>
                    <a:p>
                      <a:r>
                        <a:rPr lang="en-US" sz="900" dirty="0" smtClean="0"/>
                        <a:t>• To explore a simulation.</a:t>
                      </a:r>
                    </a:p>
                    <a:p>
                      <a:r>
                        <a:rPr lang="en-US" sz="900" dirty="0" smtClean="0"/>
                        <a:t>• To analyse and evaluate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simulation.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enter data into a graph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answer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questions.</a:t>
                      </a:r>
                    </a:p>
                    <a:p>
                      <a:r>
                        <a:rPr lang="en-US" sz="900" dirty="0" smtClean="0"/>
                        <a:t>• To solve an investigation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results in graphic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form.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understand the uses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PowerPoint.</a:t>
                      </a:r>
                    </a:p>
                    <a:p>
                      <a:r>
                        <a:rPr lang="en-US" sz="900" dirty="0" smtClean="0"/>
                        <a:t>• To create a page in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</a:p>
                    <a:p>
                      <a:r>
                        <a:rPr lang="en-US" sz="900" dirty="0" smtClean="0"/>
                        <a:t>• To add media to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</a:p>
                    <a:p>
                      <a:r>
                        <a:rPr lang="en-US" sz="900" dirty="0" smtClean="0"/>
                        <a:t>• To add animations to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</a:p>
                    <a:p>
                      <a:r>
                        <a:rPr lang="en-US" sz="900" dirty="0" smtClean="0"/>
                        <a:t>• To add timings to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</a:p>
                    <a:p>
                      <a:r>
                        <a:rPr lang="en-US" sz="900" dirty="0" smtClean="0"/>
                        <a:t>• To use the skills learnt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design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 an engaging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presentation.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059822"/>
              </p:ext>
            </p:extLst>
          </p:nvPr>
        </p:nvGraphicFramePr>
        <p:xfrm>
          <a:off x="257579" y="6227805"/>
          <a:ext cx="11797046" cy="30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308461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E-SAFETY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36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335195"/>
              </p:ext>
            </p:extLst>
          </p:nvPr>
        </p:nvGraphicFramePr>
        <p:xfrm>
          <a:off x="257580" y="206064"/>
          <a:ext cx="11797045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563306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605816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 Safety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Writing for Different Audiences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Logo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Animation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Effective Searching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Hardware Investigators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Making Music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1096238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can variables and if/else statements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 useful when coding programs with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selection?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meant by a digital footprint?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would you add a formula so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the cell shows the percentage score for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test?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should I change the font when I 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writing?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What is Logo?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What is an animation?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search engine?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the difference between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hardware and software?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the difference between melody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and rhythm?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591623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begin to understand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selection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programming.</a:t>
                      </a:r>
                    </a:p>
                    <a:p>
                      <a:r>
                        <a:rPr lang="en-US" sz="900" dirty="0" smtClean="0"/>
                        <a:t>• To understand how an IF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statement works.</a:t>
                      </a:r>
                    </a:p>
                    <a:p>
                      <a:r>
                        <a:rPr lang="en-US" sz="900" dirty="0" smtClean="0"/>
                        <a:t>• To understand how to use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co-ordinates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programming.</a:t>
                      </a:r>
                    </a:p>
                    <a:p>
                      <a:r>
                        <a:rPr lang="en-US" sz="900" dirty="0" smtClean="0"/>
                        <a:t>• To understand the 'repeat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until' command.</a:t>
                      </a:r>
                    </a:p>
                    <a:p>
                      <a:r>
                        <a:rPr lang="en-US" sz="900" dirty="0" smtClean="0"/>
                        <a:t>• To understand how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IF/ELSE statement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works.</a:t>
                      </a:r>
                    </a:p>
                    <a:p>
                      <a:r>
                        <a:rPr lang="en-US" sz="900" dirty="0" smtClean="0"/>
                        <a:t>• To understand what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variable is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programming.</a:t>
                      </a:r>
                    </a:p>
                    <a:p>
                      <a:r>
                        <a:rPr lang="en-US" sz="900" dirty="0" smtClean="0"/>
                        <a:t>• To use a number variable.</a:t>
                      </a:r>
                    </a:p>
                    <a:p>
                      <a:r>
                        <a:rPr lang="en-US" sz="900" dirty="0" smtClean="0"/>
                        <a:t>• To create a playable game.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understand how children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protect themselves from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identity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theft.</a:t>
                      </a:r>
                    </a:p>
                    <a:p>
                      <a:r>
                        <a:rPr lang="en-US" sz="900" dirty="0" smtClean="0"/>
                        <a:t>• To understand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 put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leaves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digital footprint or trail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this can aid identity theft.</a:t>
                      </a:r>
                    </a:p>
                    <a:p>
                      <a:r>
                        <a:rPr lang="en-US" sz="900" dirty="0" smtClean="0"/>
                        <a:t>• To identify the risks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benefits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installing software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including apps.</a:t>
                      </a:r>
                    </a:p>
                    <a:p>
                      <a:r>
                        <a:rPr lang="en-US" sz="900" dirty="0" smtClean="0"/>
                        <a:t>• To understand that copying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 of others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presenting it as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their own is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called ‘plagiarism’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consider the consequences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plagiarism.</a:t>
                      </a:r>
                    </a:p>
                    <a:p>
                      <a:r>
                        <a:rPr lang="en-US" sz="900" dirty="0" smtClean="0"/>
                        <a:t>• To identify appropriate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behaviour when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participating 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contributing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collaborative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projects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learning.</a:t>
                      </a:r>
                    </a:p>
                    <a:p>
                      <a:r>
                        <a:rPr lang="en-US" sz="900" dirty="0" smtClean="0"/>
                        <a:t>• To identify the positive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negative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influences of technology on health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environment.</a:t>
                      </a:r>
                    </a:p>
                    <a:p>
                      <a:r>
                        <a:rPr lang="en-US" sz="900" dirty="0" smtClean="0"/>
                        <a:t>• To understand the importance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balancing game and screen time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explore how font size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style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affect the impact of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text.</a:t>
                      </a:r>
                    </a:p>
                    <a:p>
                      <a:r>
                        <a:rPr lang="en-US" sz="900" dirty="0" smtClean="0"/>
                        <a:t>• To use a simulated scenario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produce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 news report.</a:t>
                      </a:r>
                    </a:p>
                    <a:p>
                      <a:r>
                        <a:rPr lang="en-US" sz="900" dirty="0" smtClean="0"/>
                        <a:t>• To use a simulated scenario to write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for a community campaign.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learn the structure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coding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language of Logo.</a:t>
                      </a:r>
                    </a:p>
                    <a:p>
                      <a:r>
                        <a:rPr lang="en-US" sz="900" dirty="0" smtClean="0"/>
                        <a:t>• To input simple instructions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Logo.</a:t>
                      </a:r>
                    </a:p>
                    <a:p>
                      <a:r>
                        <a:rPr lang="en-US" sz="900" dirty="0" smtClean="0"/>
                        <a:t>• Using 2Logo to create letter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shapes.</a:t>
                      </a:r>
                    </a:p>
                    <a:p>
                      <a:r>
                        <a:rPr lang="en-US" sz="900" dirty="0" smtClean="0"/>
                        <a:t>• To use the Repeat function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Logo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 shapes.</a:t>
                      </a:r>
                    </a:p>
                    <a:p>
                      <a:r>
                        <a:rPr lang="en-US" sz="900" dirty="0" smtClean="0"/>
                        <a:t>• To use and build procedures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 Logo.</a:t>
                      </a:r>
                    </a:p>
                    <a:p>
                      <a:r>
                        <a:rPr lang="en-US" sz="900" dirty="0" smtClean="0"/>
                        <a:t>• To discuss what makes a good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animated film or cartoon.</a:t>
                      </a:r>
                    </a:p>
                    <a:p>
                      <a:r>
                        <a:rPr lang="en-US" sz="900" dirty="0" smtClean="0"/>
                        <a:t>• To learn how animations 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by hand.</a:t>
                      </a:r>
                    </a:p>
                    <a:p>
                      <a:r>
                        <a:rPr lang="en-US" sz="900" dirty="0" smtClean="0"/>
                        <a:t>• To find out how animation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can be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created in a similar way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computer.</a:t>
                      </a:r>
                    </a:p>
                    <a:p>
                      <a:r>
                        <a:rPr lang="en-US" sz="900" dirty="0" smtClean="0"/>
                        <a:t>• To learn about onion skinning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animation.</a:t>
                      </a:r>
                    </a:p>
                    <a:p>
                      <a:r>
                        <a:rPr lang="en-US" sz="900" dirty="0" smtClean="0"/>
                        <a:t>• To add backgrounds and sounds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animations.</a:t>
                      </a:r>
                    </a:p>
                    <a:p>
                      <a:r>
                        <a:rPr lang="en-US" sz="900" dirty="0" smtClean="0"/>
                        <a:t>• To be introduced to ‘stop motion’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animation.</a:t>
                      </a:r>
                    </a:p>
                    <a:p>
                      <a:r>
                        <a:rPr lang="en-US" sz="900" dirty="0" smtClean="0"/>
                        <a:t>• To share animation on the class display</a:t>
                      </a:r>
                    </a:p>
                    <a:p>
                      <a:r>
                        <a:rPr lang="en-US" sz="900" dirty="0" smtClean="0"/>
                        <a:t>board and by blogging.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locate information on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search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results page.</a:t>
                      </a:r>
                    </a:p>
                    <a:p>
                      <a:r>
                        <a:rPr lang="en-US" sz="900" dirty="0" smtClean="0"/>
                        <a:t>• To use search effectively to find out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information.</a:t>
                      </a:r>
                    </a:p>
                    <a:p>
                      <a:r>
                        <a:rPr lang="en-US" sz="900" dirty="0" smtClean="0"/>
                        <a:t>• To assess whether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 source is true and reliable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understand the different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parts that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make up a computer.</a:t>
                      </a:r>
                    </a:p>
                    <a:p>
                      <a:r>
                        <a:rPr lang="en-US" sz="900" dirty="0" smtClean="0"/>
                        <a:t>• To recall the different parts that make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up a computer.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identify and discuss the main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elements of music.</a:t>
                      </a:r>
                    </a:p>
                    <a:p>
                      <a:r>
                        <a:rPr lang="en-US" sz="900" dirty="0" smtClean="0"/>
                        <a:t>• To understand and experiment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rhythm and tempo.</a:t>
                      </a:r>
                    </a:p>
                    <a:p>
                      <a:r>
                        <a:rPr lang="en-US" sz="900" dirty="0" smtClean="0"/>
                        <a:t>• To create a melodic phrase.</a:t>
                      </a:r>
                    </a:p>
                    <a:p>
                      <a:r>
                        <a:rPr lang="en-US" sz="900" dirty="0" smtClean="0"/>
                        <a:t>• To electronically compose a piece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music.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04773"/>
              </p:ext>
            </p:extLst>
          </p:nvPr>
        </p:nvGraphicFramePr>
        <p:xfrm>
          <a:off x="257579" y="6063048"/>
          <a:ext cx="11797046" cy="473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47321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24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563324"/>
              </p:ext>
            </p:extLst>
          </p:nvPr>
        </p:nvGraphicFramePr>
        <p:xfrm>
          <a:off x="257580" y="206062"/>
          <a:ext cx="11797045" cy="6363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694253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568908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</a:t>
                      </a:r>
                      <a:r>
                        <a:rPr lang="en-US" sz="1200" baseline="0" dirty="0" smtClean="0"/>
                        <a:t> Safety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Databases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Game Creator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3D Modelling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Concept Maps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Word Processing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does simulating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physical system mean?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Who do I tell if I see anything online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makes me upset or scared?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What is a database?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makes a good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computer game?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is CAD software used in industry?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concept map?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word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processing tool used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for?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982356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begin to simplify code.</a:t>
                      </a:r>
                    </a:p>
                    <a:p>
                      <a:r>
                        <a:rPr lang="en-US" sz="900" dirty="0" smtClean="0"/>
                        <a:t>• To create a playable game.</a:t>
                      </a:r>
                    </a:p>
                    <a:p>
                      <a:r>
                        <a:rPr lang="en-US" sz="900" dirty="0" smtClean="0"/>
                        <a:t>• To understand what a simulation is.</a:t>
                      </a:r>
                    </a:p>
                    <a:p>
                      <a:r>
                        <a:rPr lang="en-US" sz="900" dirty="0" smtClean="0"/>
                        <a:t>• To program a simulation using 2Code.</a:t>
                      </a:r>
                    </a:p>
                    <a:p>
                      <a:r>
                        <a:rPr lang="en-US" sz="900" dirty="0" smtClean="0"/>
                        <a:t>• To know what decomposition and</a:t>
                      </a:r>
                    </a:p>
                    <a:p>
                      <a:r>
                        <a:rPr lang="en-US" sz="900" dirty="0" smtClean="0"/>
                        <a:t>abstraction are in computer science.</a:t>
                      </a:r>
                    </a:p>
                    <a:p>
                      <a:r>
                        <a:rPr lang="en-US" sz="900" dirty="0" smtClean="0"/>
                        <a:t>• To a take a real-life situation, decompose it</a:t>
                      </a:r>
                    </a:p>
                    <a:p>
                      <a:r>
                        <a:rPr lang="en-US" sz="900" dirty="0" smtClean="0"/>
                        <a:t>and think about the level of abstraction.</a:t>
                      </a:r>
                    </a:p>
                    <a:p>
                      <a:r>
                        <a:rPr lang="en-US" sz="900" dirty="0" smtClean="0"/>
                        <a:t>•To understand how to use friction in code.</a:t>
                      </a:r>
                    </a:p>
                    <a:p>
                      <a:r>
                        <a:rPr lang="en-US" sz="900" dirty="0" smtClean="0"/>
                        <a:t>To begin to understand what a function is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how functions work in code.</a:t>
                      </a:r>
                    </a:p>
                    <a:p>
                      <a:r>
                        <a:rPr lang="en-US" sz="900" dirty="0" smtClean="0"/>
                        <a:t>• To understand what the different variables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types are and how they are used differently.</a:t>
                      </a:r>
                    </a:p>
                    <a:p>
                      <a:r>
                        <a:rPr lang="en-US" sz="900" dirty="0" smtClean="0"/>
                        <a:t>• To understand how to create a string.</a:t>
                      </a:r>
                    </a:p>
                    <a:p>
                      <a:r>
                        <a:rPr lang="en-US" sz="900" dirty="0" smtClean="0"/>
                        <a:t>• To understand what concatenation is and</a:t>
                      </a:r>
                    </a:p>
                    <a:p>
                      <a:r>
                        <a:rPr lang="en-US" sz="900" dirty="0" smtClean="0"/>
                        <a:t>how it works.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gain a greater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understanding 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impact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that sharing digital content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have.</a:t>
                      </a:r>
                    </a:p>
                    <a:p>
                      <a:r>
                        <a:rPr lang="en-US" sz="900" dirty="0" smtClean="0"/>
                        <a:t>• To review sources of support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when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using technology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children’s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responsibility to one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another in their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behaviour.</a:t>
                      </a:r>
                    </a:p>
                    <a:p>
                      <a:r>
                        <a:rPr lang="en-US" sz="900" dirty="0" smtClean="0"/>
                        <a:t>• To know how to maintain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secure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passwords.</a:t>
                      </a:r>
                    </a:p>
                    <a:p>
                      <a:r>
                        <a:rPr lang="en-US" sz="900" dirty="0" smtClean="0"/>
                        <a:t>• To understand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advantages,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disadvantages,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permissions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purposes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altering an image digitally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reasons for this.</a:t>
                      </a:r>
                    </a:p>
                    <a:p>
                      <a:r>
                        <a:rPr lang="en-US" sz="900" dirty="0" smtClean="0"/>
                        <a:t>• To be aware of appropriate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inappropriate text,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photographs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videos and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impact of sharing these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online.</a:t>
                      </a:r>
                    </a:p>
                    <a:p>
                      <a:r>
                        <a:rPr lang="en-US" sz="900" dirty="0" smtClean="0"/>
                        <a:t>• To learn about how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reference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sources in their work.</a:t>
                      </a:r>
                    </a:p>
                    <a:p>
                      <a:r>
                        <a:rPr lang="en-US" sz="900" dirty="0" smtClean="0"/>
                        <a:t>To search the Internet with a</a:t>
                      </a:r>
                    </a:p>
                    <a:p>
                      <a:r>
                        <a:rPr lang="en-US" sz="900" dirty="0" smtClean="0"/>
                        <a:t>consideration for the reliability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results of sources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check validity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understand the impact of incorrect</a:t>
                      </a:r>
                    </a:p>
                    <a:p>
                      <a:r>
                        <a:rPr lang="en-US" sz="900" dirty="0" smtClean="0"/>
                        <a:t>information.</a:t>
                      </a:r>
                    </a:p>
                    <a:p>
                      <a:r>
                        <a:rPr lang="en-US" sz="900" dirty="0" smtClean="0"/>
                        <a:t>To ensure reliability through using</a:t>
                      </a:r>
                    </a:p>
                    <a:p>
                      <a:r>
                        <a:rPr lang="en-US" sz="900" dirty="0" smtClean="0"/>
                        <a:t>different methods of communication.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learn how to search for information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 a database.</a:t>
                      </a:r>
                    </a:p>
                    <a:p>
                      <a:r>
                        <a:rPr lang="en-US" sz="900" dirty="0" smtClean="0"/>
                        <a:t>• To contribute to a class database.</a:t>
                      </a:r>
                    </a:p>
                    <a:p>
                      <a:r>
                        <a:rPr lang="en-US" sz="900" dirty="0" smtClean="0"/>
                        <a:t>• To create a database around a chosen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topic.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plan a game.</a:t>
                      </a:r>
                    </a:p>
                    <a:p>
                      <a:r>
                        <a:rPr lang="en-US" sz="900" dirty="0" smtClean="0"/>
                        <a:t>• To design and create the game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environment.</a:t>
                      </a:r>
                    </a:p>
                    <a:p>
                      <a:r>
                        <a:rPr lang="en-US" sz="900" dirty="0" smtClean="0"/>
                        <a:t>• To design and create the game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quest.</a:t>
                      </a:r>
                    </a:p>
                    <a:p>
                      <a:r>
                        <a:rPr lang="en-US" sz="900" dirty="0" smtClean="0"/>
                        <a:t>• To finish and share the game.</a:t>
                      </a:r>
                    </a:p>
                    <a:p>
                      <a:r>
                        <a:rPr lang="en-US" sz="900" dirty="0" smtClean="0"/>
                        <a:t>• To self and peer evaluate.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be introduced to 2Design and Make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the skills of computer aided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design.</a:t>
                      </a:r>
                    </a:p>
                    <a:p>
                      <a:r>
                        <a:rPr lang="en-US" sz="900" dirty="0" smtClean="0"/>
                        <a:t>• To explore the effect of moving points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when designing.</a:t>
                      </a:r>
                    </a:p>
                    <a:p>
                      <a:r>
                        <a:rPr lang="en-US" sz="900" dirty="0" smtClean="0"/>
                        <a:t>• To design a 3D Model to fit certain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criteria.</a:t>
                      </a:r>
                    </a:p>
                    <a:p>
                      <a:r>
                        <a:rPr lang="en-US" sz="900" dirty="0" smtClean="0"/>
                        <a:t>• To refine and print a model.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• To understand the need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visual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representation when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generating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discussing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complex ideas.</a:t>
                      </a:r>
                    </a:p>
                    <a:p>
                      <a:r>
                        <a:rPr lang="en-US" sz="900" dirty="0" smtClean="0"/>
                        <a:t>• To understand the uses of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'concept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map'.</a:t>
                      </a:r>
                    </a:p>
                    <a:p>
                      <a:r>
                        <a:rPr lang="en-US" sz="900" dirty="0" smtClean="0"/>
                        <a:t>• To understand and use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correct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vocabulary when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creating a concept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map.</a:t>
                      </a:r>
                    </a:p>
                    <a:p>
                      <a:r>
                        <a:rPr lang="en-US" sz="900" dirty="0" smtClean="0"/>
                        <a:t>• To create a concept map.</a:t>
                      </a:r>
                    </a:p>
                    <a:p>
                      <a:r>
                        <a:rPr lang="en-US" sz="900" dirty="0" smtClean="0"/>
                        <a:t>• To understand how a concept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map can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be used to retell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stories and information.</a:t>
                      </a:r>
                    </a:p>
                    <a:p>
                      <a:r>
                        <a:rPr lang="en-US" sz="900" dirty="0" smtClean="0"/>
                        <a:t>• To create a collaborative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concept map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and present this to an audience.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know what a word processing tool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is for.</a:t>
                      </a:r>
                    </a:p>
                    <a:p>
                      <a:r>
                        <a:rPr lang="en-US" sz="900" dirty="0" smtClean="0"/>
                        <a:t>• To add and edit images to a word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document.</a:t>
                      </a:r>
                    </a:p>
                    <a:p>
                      <a:r>
                        <a:rPr lang="en-US" sz="900" dirty="0" smtClean="0"/>
                        <a:t>To know how to use word wrap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images and text.</a:t>
                      </a:r>
                    </a:p>
                    <a:p>
                      <a:r>
                        <a:rPr lang="en-US" sz="900" dirty="0" smtClean="0"/>
                        <a:t>To change the look of text within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document.</a:t>
                      </a:r>
                    </a:p>
                    <a:p>
                      <a:r>
                        <a:rPr lang="en-US" sz="900" dirty="0" smtClean="0"/>
                        <a:t>• To add features to a document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enhance its look and usability.</a:t>
                      </a:r>
                    </a:p>
                    <a:p>
                      <a:r>
                        <a:rPr lang="en-US" sz="900" dirty="0" smtClean="0"/>
                        <a:t>• To use the sharing capabilities in Google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Docs.</a:t>
                      </a:r>
                    </a:p>
                    <a:p>
                      <a:r>
                        <a:rPr lang="en-US" sz="900" dirty="0" smtClean="0"/>
                        <a:t>• To use tables within to present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information.</a:t>
                      </a:r>
                    </a:p>
                    <a:p>
                      <a:r>
                        <a:rPr lang="en-US" sz="900" dirty="0" smtClean="0"/>
                        <a:t>• To introduce children to templates.</a:t>
                      </a:r>
                    </a:p>
                    <a:p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00640"/>
              </p:ext>
            </p:extLst>
          </p:nvPr>
        </p:nvGraphicFramePr>
        <p:xfrm>
          <a:off x="257579" y="5890054"/>
          <a:ext cx="11797046" cy="64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64621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20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23553"/>
              </p:ext>
            </p:extLst>
          </p:nvPr>
        </p:nvGraphicFramePr>
        <p:xfrm>
          <a:off x="257580" y="206062"/>
          <a:ext cx="11797045" cy="579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42">
                  <a:extLst>
                    <a:ext uri="{9D8B030D-6E8A-4147-A177-3AD203B41FA5}">
                      <a16:colId xmlns:a16="http://schemas.microsoft.com/office/drawing/2014/main" val="3676987627"/>
                    </a:ext>
                  </a:extLst>
                </a:gridCol>
                <a:gridCol w="1570343">
                  <a:extLst>
                    <a:ext uri="{9D8B030D-6E8A-4147-A177-3AD203B41FA5}">
                      <a16:colId xmlns:a16="http://schemas.microsoft.com/office/drawing/2014/main" val="4045224249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329520594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8409571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1462467516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2125506453"/>
                    </a:ext>
                  </a:extLst>
                </a:gridCol>
                <a:gridCol w="1685292">
                  <a:extLst>
                    <a:ext uri="{9D8B030D-6E8A-4147-A177-3AD203B41FA5}">
                      <a16:colId xmlns:a16="http://schemas.microsoft.com/office/drawing/2014/main" val="3227715269"/>
                    </a:ext>
                  </a:extLst>
                </a:gridCol>
              </a:tblGrid>
              <a:tr h="752347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COMPUTING YEAR 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AUTUMN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SUMMER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83046"/>
                  </a:ext>
                </a:extLst>
              </a:tr>
              <a:tr h="630413">
                <a:tc>
                  <a:txBody>
                    <a:bodyPr/>
                    <a:lstStyle/>
                    <a:p>
                      <a:r>
                        <a:rPr lang="en-GB" dirty="0" smtClean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Coding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Online Safety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Blogging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Text Adventures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Networks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Quizzing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Understanding Binary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Spreadsheets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821560"/>
                  </a:ext>
                </a:extLst>
              </a:tr>
              <a:tr h="1140748"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function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in coding?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Why do I need to be aware of the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dangers of being online?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would you add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formula so that the cell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shows the total of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column of cells?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What is a blog?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a text based adventure?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is the difference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between the Internet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and the World Wide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Web?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What factors do you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need to consider when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creating a quiz? 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does binary relate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to the programs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you use or create?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/>
                        <a:t>What is a spreadsheet used for? </a:t>
                      </a:r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4747"/>
                  </a:ext>
                </a:extLst>
              </a:tr>
              <a:tr h="3197097">
                <a:tc>
                  <a:txBody>
                    <a:bodyPr/>
                    <a:lstStyle/>
                    <a:p>
                      <a:r>
                        <a:rPr lang="en-GB" dirty="0" smtClean="0"/>
                        <a:t>KEY</a:t>
                      </a:r>
                      <a:r>
                        <a:rPr lang="en-GB" baseline="0" dirty="0" smtClean="0"/>
                        <a:t> KNOWLEDGE AND SKILLS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design a playable game with a timer and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score.</a:t>
                      </a:r>
                    </a:p>
                    <a:p>
                      <a:r>
                        <a:rPr lang="en-US" sz="900" dirty="0" smtClean="0"/>
                        <a:t>• To plan and use selection and variables.</a:t>
                      </a:r>
                    </a:p>
                    <a:p>
                      <a:r>
                        <a:rPr lang="en-US" sz="900" dirty="0" smtClean="0"/>
                        <a:t>• To understand how the launch command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works.</a:t>
                      </a:r>
                    </a:p>
                    <a:p>
                      <a:r>
                        <a:rPr lang="en-US" sz="900" dirty="0" smtClean="0"/>
                        <a:t>• To use functions and understand why they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 useful.</a:t>
                      </a:r>
                    </a:p>
                    <a:p>
                      <a:r>
                        <a:rPr lang="en-US" sz="900" dirty="0" smtClean="0"/>
                        <a:t>• To understand how functions are created and</a:t>
                      </a:r>
                    </a:p>
                    <a:p>
                      <a:r>
                        <a:rPr lang="en-US" sz="900" dirty="0" smtClean="0"/>
                        <a:t>called.</a:t>
                      </a:r>
                    </a:p>
                    <a:p>
                      <a:r>
                        <a:rPr lang="en-US" sz="900" dirty="0" smtClean="0"/>
                        <a:t>• To use flowcharts to create and debug code.</a:t>
                      </a:r>
                    </a:p>
                    <a:p>
                      <a:r>
                        <a:rPr lang="en-US" sz="900" dirty="0" smtClean="0"/>
                        <a:t>• To create a simulation of a room in which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devices can be controlled.</a:t>
                      </a:r>
                    </a:p>
                    <a:p>
                      <a:r>
                        <a:rPr lang="en-US" sz="900" dirty="0" smtClean="0"/>
                        <a:t>• To understand how user input can be used in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 program.</a:t>
                      </a:r>
                    </a:p>
                    <a:p>
                      <a:r>
                        <a:rPr lang="en-US" sz="900" dirty="0" smtClean="0"/>
                        <a:t>• To understand how 2Code can be used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make a text-adventure game.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identify benefits and risks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mobile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devices broadcasting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location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 user/device.</a:t>
                      </a:r>
                    </a:p>
                    <a:p>
                      <a:r>
                        <a:rPr lang="en-US" sz="900" dirty="0" smtClean="0"/>
                        <a:t>• To identify secure sites by looking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privacy seals of approval.</a:t>
                      </a:r>
                    </a:p>
                    <a:p>
                      <a:r>
                        <a:rPr lang="en-US" sz="900" dirty="0" smtClean="0"/>
                        <a:t>• To identify the benefits and risks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giving personal information.</a:t>
                      </a:r>
                    </a:p>
                    <a:p>
                      <a:r>
                        <a:rPr lang="en-US" sz="900" dirty="0" smtClean="0"/>
                        <a:t>• To review the meaning of a digital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footprint.</a:t>
                      </a:r>
                    </a:p>
                    <a:p>
                      <a:r>
                        <a:rPr lang="en-US" sz="900" dirty="0" smtClean="0"/>
                        <a:t>• To have a clear idea of appropriate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online behaviour.</a:t>
                      </a:r>
                    </a:p>
                    <a:p>
                      <a:r>
                        <a:rPr lang="en-US" sz="900" dirty="0" smtClean="0"/>
                        <a:t>• To begin to understand how</a:t>
                      </a:r>
                    </a:p>
                    <a:p>
                      <a:r>
                        <a:rPr lang="en-US" sz="900" dirty="0" smtClean="0"/>
                        <a:t>information online can persist.</a:t>
                      </a:r>
                    </a:p>
                    <a:p>
                      <a:r>
                        <a:rPr lang="en-US" sz="900" dirty="0" smtClean="0"/>
                        <a:t>• To understand the importance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balancing game and screen time with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other parts of their lives.</a:t>
                      </a:r>
                    </a:p>
                    <a:p>
                      <a:r>
                        <a:rPr lang="en-US" sz="900" dirty="0" smtClean="0"/>
                        <a:t>• To identify the positive and negative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influences of technology on health and</a:t>
                      </a:r>
                    </a:p>
                    <a:p>
                      <a:r>
                        <a:rPr lang="en-US" sz="900" dirty="0" smtClean="0"/>
                        <a:t>the environment.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identify the purpose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writing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blog.</a:t>
                      </a:r>
                    </a:p>
                    <a:p>
                      <a:r>
                        <a:rPr lang="en-US" sz="900" dirty="0" smtClean="0"/>
                        <a:t>• To identify the features of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successful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blog.</a:t>
                      </a:r>
                    </a:p>
                    <a:p>
                      <a:r>
                        <a:rPr lang="en-US" sz="900" dirty="0" smtClean="0"/>
                        <a:t>• To plan the theme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content for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blog.</a:t>
                      </a:r>
                    </a:p>
                    <a:p>
                      <a:r>
                        <a:rPr lang="en-US" sz="900" dirty="0" smtClean="0"/>
                        <a:t>• To understand how to write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 blog post.</a:t>
                      </a:r>
                    </a:p>
                    <a:p>
                      <a:r>
                        <a:rPr lang="en-US" sz="900" dirty="0" smtClean="0"/>
                        <a:t>• To consider the effect upon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audience of changing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visual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properties of the blog.</a:t>
                      </a:r>
                    </a:p>
                    <a:p>
                      <a:r>
                        <a:rPr lang="en-US" sz="900" dirty="0" smtClean="0"/>
                        <a:t>• To understand how to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contribute to 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existing blog.</a:t>
                      </a:r>
                    </a:p>
                    <a:p>
                      <a:r>
                        <a:rPr lang="en-US" sz="900" dirty="0" smtClean="0"/>
                        <a:t>• To understand how and why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blog posts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 approved by the teacher.</a:t>
                      </a:r>
                    </a:p>
                    <a:p>
                      <a:r>
                        <a:rPr lang="en-US" sz="900" dirty="0" smtClean="0"/>
                        <a:t>• To understand the importance of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commenting on blogs.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learn about what the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Internet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consists of.</a:t>
                      </a:r>
                    </a:p>
                    <a:p>
                      <a:r>
                        <a:rPr lang="en-US" sz="900" dirty="0" smtClean="0"/>
                        <a:t>• To find out what a LAN and a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WAN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are.</a:t>
                      </a:r>
                    </a:p>
                    <a:p>
                      <a:r>
                        <a:rPr lang="en-US" sz="900" dirty="0" smtClean="0"/>
                        <a:t>• To find out how the Internet is</a:t>
                      </a:r>
                    </a:p>
                    <a:p>
                      <a:r>
                        <a:rPr lang="en-US" sz="900" dirty="0" smtClean="0"/>
                        <a:t>accessed in school.</a:t>
                      </a:r>
                    </a:p>
                    <a:p>
                      <a:r>
                        <a:rPr lang="en-US" sz="900" dirty="0" smtClean="0"/>
                        <a:t>• To research and find out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about the age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of the Internet.</a:t>
                      </a:r>
                    </a:p>
                    <a:p>
                      <a:r>
                        <a:rPr lang="en-US" sz="900" dirty="0" smtClean="0"/>
                        <a:t>• To think about what the future might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hold.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create a picture-based quiz for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young children.</a:t>
                      </a:r>
                    </a:p>
                    <a:p>
                      <a:r>
                        <a:rPr lang="en-US" sz="900" dirty="0" smtClean="0"/>
                        <a:t>• To learn how to use the question types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within 2Quiz.</a:t>
                      </a:r>
                    </a:p>
                    <a:p>
                      <a:r>
                        <a:rPr lang="en-US" sz="900" dirty="0" smtClean="0"/>
                        <a:t>• To explore the grammar quizzes.</a:t>
                      </a:r>
                    </a:p>
                    <a:p>
                      <a:r>
                        <a:rPr lang="en-US" sz="900" dirty="0" smtClean="0"/>
                        <a:t>• To make a quiz that requires the player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to search a database.</a:t>
                      </a:r>
                    </a:p>
                    <a:p>
                      <a:r>
                        <a:rPr lang="en-US" sz="900" dirty="0" smtClean="0"/>
                        <a:t>• To make a quiz to test your teachers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or parents.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• To examine how whole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numbers 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used as the basis for representing all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types of data in digital systems.</a:t>
                      </a:r>
                    </a:p>
                    <a:p>
                      <a:r>
                        <a:rPr lang="en-US" sz="900" dirty="0" smtClean="0"/>
                        <a:t>• To recognise that digital systems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represent all types of data using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number codes that ultimately are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patterns of 1s and 0s (called binary</a:t>
                      </a:r>
                    </a:p>
                    <a:p>
                      <a:r>
                        <a:rPr lang="en-US" sz="900" dirty="0" smtClean="0"/>
                        <a:t>digits, which is why they are called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digital systems).</a:t>
                      </a:r>
                    </a:p>
                    <a:p>
                      <a:r>
                        <a:rPr lang="en-US" sz="900" dirty="0" smtClean="0"/>
                        <a:t>• To understand that binary represents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numbers using 1s and 0s and these</a:t>
                      </a:r>
                    </a:p>
                    <a:p>
                      <a:r>
                        <a:rPr lang="en-US" sz="900" dirty="0" smtClean="0"/>
                        <a:t>represent the on and off electrical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states respectively in hardware and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en-US" sz="900" dirty="0" smtClean="0"/>
                        <a:t>robotics.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43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31504"/>
              </p:ext>
            </p:extLst>
          </p:nvPr>
        </p:nvGraphicFramePr>
        <p:xfrm>
          <a:off x="257579" y="6014385"/>
          <a:ext cx="11797046" cy="521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:a16="http://schemas.microsoft.com/office/drawing/2014/main" val="1646149503"/>
                    </a:ext>
                  </a:extLst>
                </a:gridCol>
                <a:gridCol w="9942490">
                  <a:extLst>
                    <a:ext uri="{9D8B030D-6E8A-4147-A177-3AD203B41FA5}">
                      <a16:colId xmlns:a16="http://schemas.microsoft.com/office/drawing/2014/main" val="3533690554"/>
                    </a:ext>
                  </a:extLst>
                </a:gridCol>
              </a:tblGrid>
              <a:tr h="52188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E-SAFETY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72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6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4004</Words>
  <Application>Microsoft Office PowerPoint</Application>
  <PresentationFormat>Widescreen</PresentationFormat>
  <Paragraphs>717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Nursery Computing</vt:lpstr>
      <vt:lpstr>Reception Computing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Charlestown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Jones</dc:creator>
  <cp:lastModifiedBy>J Flint</cp:lastModifiedBy>
  <cp:revision>222</cp:revision>
  <dcterms:created xsi:type="dcterms:W3CDTF">2019-11-28T12:21:12Z</dcterms:created>
  <dcterms:modified xsi:type="dcterms:W3CDTF">2023-10-09T14:50:41Z</dcterms:modified>
</cp:coreProperties>
</file>