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7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8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04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18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0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8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6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2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EEAC-3E9C-456C-9479-7F9C339B041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6E087-1E22-45BE-AF8E-2AC8CC9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2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998557"/>
              </p:ext>
            </p:extLst>
          </p:nvPr>
        </p:nvGraphicFramePr>
        <p:xfrm>
          <a:off x="299143" y="122938"/>
          <a:ext cx="11754311" cy="6582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721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64655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462862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Design Technology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423489">
                <a:tc>
                  <a:txBody>
                    <a:bodyPr/>
                    <a:lstStyle/>
                    <a:p>
                      <a:r>
                        <a:rPr lang="en-GB" dirty="0"/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Seasonal Changes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Materials 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Digestive System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537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Design and make a fruit kebab.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Design your own Traction Man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Nutrition – Design</a:t>
                      </a:r>
                      <a:r>
                        <a:rPr lang="en-US" sz="900" b="0" baseline="0" dirty="0"/>
                        <a:t> and make a balanced meal including all food groups.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504415"/>
                  </a:ext>
                </a:extLst>
              </a:tr>
              <a:tr h="390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Autumn 2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Sound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Reversible and Irreversible</a:t>
                      </a:r>
                      <a:r>
                        <a:rPr lang="en-US" sz="1000" b="1" baseline="0" dirty="0"/>
                        <a:t> changes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459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Design</a:t>
                      </a:r>
                      <a:r>
                        <a:rPr lang="en-US" sz="900" b="0" baseline="0" dirty="0"/>
                        <a:t> and make a musical instrument using junk modelling.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Investigate reversible</a:t>
                      </a:r>
                      <a:r>
                        <a:rPr lang="en-US" sz="900" b="0" baseline="0" dirty="0"/>
                        <a:t> and irreversible changes through cooking.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  <a:tr h="499272">
                <a:tc>
                  <a:txBody>
                    <a:bodyPr/>
                    <a:lstStyle/>
                    <a:p>
                      <a:r>
                        <a:rPr lang="en-US" dirty="0"/>
                        <a:t>Spring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    Toys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Stone</a:t>
                      </a:r>
                      <a:r>
                        <a:rPr lang="en-US" sz="1000" b="1" baseline="0" dirty="0"/>
                        <a:t> Age/ Iron Age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8162"/>
                  </a:ext>
                </a:extLst>
              </a:tr>
              <a:tr h="537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Design and Make a Toy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Design a</a:t>
                      </a:r>
                      <a:r>
                        <a:rPr lang="en-US" sz="900" b="0" baseline="0" dirty="0"/>
                        <a:t> stone age house. Look at different materials and structures.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025784"/>
                  </a:ext>
                </a:extLst>
              </a:tr>
              <a:tr h="499272">
                <a:tc>
                  <a:txBody>
                    <a:bodyPr/>
                    <a:lstStyle/>
                    <a:p>
                      <a:r>
                        <a:rPr lang="en-US" dirty="0"/>
                        <a:t>Spring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Healthy Eating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Animals</a:t>
                      </a:r>
                      <a:r>
                        <a:rPr lang="en-US" sz="1000" b="1" baseline="0" dirty="0"/>
                        <a:t> including humans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Shell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Light</a:t>
                      </a:r>
                      <a:endParaRPr lang="en-GB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51967"/>
                  </a:ext>
                </a:extLst>
              </a:tr>
              <a:tr h="537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Design and Make fruit salads with a range of fruits.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Seasonal</a:t>
                      </a:r>
                      <a:r>
                        <a:rPr lang="en-US" sz="900" b="0" baseline="0" dirty="0"/>
                        <a:t> food and food groups. Design a springtime meal.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/>
                        <a:t>Design and build a strong box to hold biscuits using the net of a 3D shape.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Create a </a:t>
                      </a:r>
                      <a:r>
                        <a:rPr lang="en-US" sz="900" b="0" dirty="0" err="1"/>
                        <a:t>papier</a:t>
                      </a:r>
                      <a:r>
                        <a:rPr lang="en-US" sz="900" b="0" baseline="0" dirty="0"/>
                        <a:t> </a:t>
                      </a:r>
                      <a:r>
                        <a:rPr lang="en-US" sz="900" b="0" baseline="0" dirty="0" err="1"/>
                        <a:t>mache</a:t>
                      </a:r>
                      <a:r>
                        <a:rPr lang="en-US" sz="900" b="0" baseline="0" dirty="0"/>
                        <a:t> lamp with a working circuit.</a:t>
                      </a:r>
                      <a:endParaRPr lang="en-GB" sz="900" b="0" dirty="0"/>
                    </a:p>
                    <a:p>
                      <a:pPr algn="ctr"/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08259"/>
                  </a:ext>
                </a:extLst>
              </a:tr>
              <a:tr h="499272">
                <a:tc>
                  <a:txBody>
                    <a:bodyPr/>
                    <a:lstStyle/>
                    <a:p>
                      <a:r>
                        <a:rPr lang="en-US" dirty="0"/>
                        <a:t>Summer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Materials</a:t>
                      </a:r>
                      <a:r>
                        <a:rPr lang="en-US" sz="900" b="1" baseline="0" dirty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Rainforests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South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 America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02705"/>
                  </a:ext>
                </a:extLst>
              </a:tr>
              <a:tr h="684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Design and make a</a:t>
                      </a:r>
                      <a:r>
                        <a:rPr lang="en-US" sz="900" b="0" baseline="0" dirty="0"/>
                        <a:t> space ship with moving parts to take </a:t>
                      </a:r>
                      <a:r>
                        <a:rPr lang="en-US" sz="900" b="0" baseline="0" dirty="0" err="1"/>
                        <a:t>Beegu</a:t>
                      </a:r>
                      <a:r>
                        <a:rPr lang="en-US" sz="900" b="0" baseline="0" dirty="0"/>
                        <a:t> back to space.</a:t>
                      </a:r>
                      <a:endParaRPr lang="en-US" sz="900" b="0" dirty="0"/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Research</a:t>
                      </a:r>
                      <a:r>
                        <a:rPr lang="en-US" sz="900" b="0" baseline="0" dirty="0"/>
                        <a:t> sustainable materials that could be used in clothing to help tackle climate change (t-shirts).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Create</a:t>
                      </a:r>
                      <a:r>
                        <a:rPr lang="en-US" sz="900" b="0" baseline="0" dirty="0"/>
                        <a:t> a  South American style salad, looking at how to grow different vegetables and how food should be stored.</a:t>
                      </a:r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63439"/>
                  </a:ext>
                </a:extLst>
              </a:tr>
              <a:tr h="499272">
                <a:tc>
                  <a:txBody>
                    <a:bodyPr/>
                    <a:lstStyle/>
                    <a:p>
                      <a:r>
                        <a:rPr lang="en-US" dirty="0"/>
                        <a:t>Summer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Habitats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Light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Frame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118664"/>
                  </a:ext>
                </a:extLst>
              </a:tr>
              <a:tr h="499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Design</a:t>
                      </a:r>
                      <a:r>
                        <a:rPr lang="en-US" sz="900" baseline="0" dirty="0"/>
                        <a:t>  and make a mini greenhouse.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Use scrap materials</a:t>
                      </a:r>
                      <a:r>
                        <a:rPr lang="en-US" sz="900" baseline="0" dirty="0"/>
                        <a:t> to create a decorative light box.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Design and build a frame structure, focusing on how to strengthen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45474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120" y="2439422"/>
            <a:ext cx="581395" cy="3875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345" y="641194"/>
            <a:ext cx="293968" cy="3362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6260" y="641194"/>
            <a:ext cx="356255" cy="33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796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254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Haynes</dc:creator>
  <cp:lastModifiedBy>Adam Haynes</cp:lastModifiedBy>
  <cp:revision>2</cp:revision>
  <dcterms:created xsi:type="dcterms:W3CDTF">2022-09-28T12:30:05Z</dcterms:created>
  <dcterms:modified xsi:type="dcterms:W3CDTF">2022-09-28T13:04:26Z</dcterms:modified>
</cp:coreProperties>
</file>