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84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83D53-7DC4-4B3B-A760-894C342520B6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4EB8D-FEB5-4EA7-8691-79A14228C5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2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4EB8D-FEB5-4EA7-8691-79A14228C5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9910-91E7-46B7-809D-84D73A10F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58688-7C3C-4445-A96B-867487519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FE38-A10B-4538-8C78-5B54A96E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E2AAF-5993-4646-9B12-7A0EA8CA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70925-6E96-47EE-8047-6B90878D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2DFF-5956-4D11-9292-16FB8D7E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0861E-92BC-4C6E-845F-355B302BE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9B75-E4A2-4470-9AD4-7D7661F4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2B86E-8CE7-42FD-B393-4B6A103F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C382F-0EE6-4E03-8180-E29EB2E1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0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C1018-EBCB-457E-ABF1-F77E9E8AF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7E0AB-D23F-4DE3-B4E6-5AF4DCDAE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30EDA-FD7A-4BD2-8CC8-2F0D1F7E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D69EA-468F-490A-BB16-5F116FBC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4B77A-9F9F-4A22-8424-F7AEBA20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9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F4A2-2E70-4A6D-9613-B08DDE81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5C480-CD91-496F-BA40-4990AECAA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2EBB4-0FD4-428E-A207-13E55519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8DA1-5711-462A-863D-FFE8DE81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A571D-692C-4BE4-AE93-29EEE94D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7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E8D6-B1FE-42E4-B803-CF18617A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5B75C-A150-4598-92D8-D04D9FB7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C1378-1558-4D8B-9E8F-CA8D5645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883A-938A-4C3A-9A32-A2D879BF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6507-5353-403B-9ACE-99DE7250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D192-7F43-4354-AD85-8DFA664C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F3E89-A118-48C1-949D-5439213AB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D6A2-5C93-4FBB-A86A-CAE39A8A7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E91F6-7141-4AA6-A356-A8D8BF56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4CCD1-BF65-4DFB-8F4C-B000D4E7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4B4CB-4053-4F9B-BBED-D5850DB0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CFA0-8527-470F-A815-915E526D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5DC3C-23B7-44C4-88C8-F87557CE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7385E-1371-4B20-A4FA-B2C3BE401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B8CB6-44B6-4250-9CCF-9A1928BA7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FB9C7-505A-4854-87E6-09DE91CA0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60122-D01D-4EAB-8D07-3F1D28BE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8323F1-E493-4695-AB82-F1D9B327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46EDB-DD47-4461-B8E4-41436F04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9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36C1-F08D-4191-914E-44445F20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FBCE1-E6F8-42CA-A094-8BBE5A73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D0E04-E1DB-4A47-9820-061E85F6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F57E0-BC06-48EC-9633-3FF57BBA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0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5AE91-4256-48D5-93C3-6EDD46DF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1F3E2-68B6-4281-B751-5EE566E8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2854C-E928-44AE-805D-4CCA8F2B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9E2B-51C3-4DF9-912C-83BDA5420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25F7F-852C-4E5C-99FC-C6693C3A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3B6A4-48F5-4BB9-A41A-7E6BCD797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B0753-89D5-4A5C-8EED-8B48BAB6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5319F-A4ED-4335-A6CC-BB1F8FE8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F3CE-46D8-4748-B9D2-126C50C2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6586-E642-43B8-B22C-F4C8AF2A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2BE2C5-0D3E-4794-B9D6-999736C3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0B5DE-8CCF-4920-AB94-10399F550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999E5-9218-40CE-AC10-FB513FE9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F0F6C-D911-4B82-9512-E0979A68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A4221-7D7B-4A3D-8897-E5CD6E30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9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268E2-768C-486E-8C6B-53FBED84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A4477-1684-42CA-894A-83DDB8019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F651C-D177-4C43-A16D-547C04504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BB45-3132-47C1-920F-DE3558141D53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F1689-D9E1-4681-AEA0-6827D5995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9ABCD-42D3-4A4E-AC15-38F637B93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8ED2-1933-4F6B-A85F-C2BFBAB5A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3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965A49-59F7-4446-A816-F974F4884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65465"/>
              </p:ext>
            </p:extLst>
          </p:nvPr>
        </p:nvGraphicFramePr>
        <p:xfrm>
          <a:off x="65988" y="0"/>
          <a:ext cx="11915477" cy="691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680">
                  <a:extLst>
                    <a:ext uri="{9D8B030D-6E8A-4147-A177-3AD203B41FA5}">
                      <a16:colId xmlns:a16="http://schemas.microsoft.com/office/drawing/2014/main" val="3018979879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4034867684"/>
                    </a:ext>
                  </a:extLst>
                </a:gridCol>
                <a:gridCol w="1181357">
                  <a:extLst>
                    <a:ext uri="{9D8B030D-6E8A-4147-A177-3AD203B41FA5}">
                      <a16:colId xmlns:a16="http://schemas.microsoft.com/office/drawing/2014/main" val="3779290270"/>
                    </a:ext>
                  </a:extLst>
                </a:gridCol>
                <a:gridCol w="1181357">
                  <a:extLst>
                    <a:ext uri="{9D8B030D-6E8A-4147-A177-3AD203B41FA5}">
                      <a16:colId xmlns:a16="http://schemas.microsoft.com/office/drawing/2014/main" val="2859863918"/>
                    </a:ext>
                  </a:extLst>
                </a:gridCol>
                <a:gridCol w="1204003">
                  <a:extLst>
                    <a:ext uri="{9D8B030D-6E8A-4147-A177-3AD203B41FA5}">
                      <a16:colId xmlns:a16="http://schemas.microsoft.com/office/drawing/2014/main" val="71258883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2970675725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1885753106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82788080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1140083240"/>
                    </a:ext>
                  </a:extLst>
                </a:gridCol>
                <a:gridCol w="1192680">
                  <a:extLst>
                    <a:ext uri="{9D8B030D-6E8A-4147-A177-3AD203B41FA5}">
                      <a16:colId xmlns:a16="http://schemas.microsoft.com/office/drawing/2014/main" val="368248788"/>
                    </a:ext>
                  </a:extLst>
                </a:gridCol>
              </a:tblGrid>
              <a:tr h="484053">
                <a:tc>
                  <a:txBody>
                    <a:bodyPr/>
                    <a:lstStyle/>
                    <a:p>
                      <a:r>
                        <a:rPr lang="en-US" sz="1100" dirty="0"/>
                        <a:t>Design Technology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Nursery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Reception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4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6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64012"/>
                  </a:ext>
                </a:extLst>
              </a:tr>
              <a:tr h="443984">
                <a:tc>
                  <a:txBody>
                    <a:bodyPr/>
                    <a:lstStyle/>
                    <a:p>
                      <a:r>
                        <a:rPr lang="en-US" sz="1100" dirty="0"/>
                        <a:t>Autumn 1</a:t>
                      </a:r>
                      <a:endParaRPr lang="en-GB" sz="110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r>
                        <a:rPr lang="en-GB" sz="1100" dirty="0"/>
                        <a:t>Use glue sticks and glue spatulas with support.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Children begin to use additional textures.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Use playdough/ clay to build simple models.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Develop their own ideas and decide which materials to use.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r>
                        <a:rPr lang="en-GB" sz="1050" dirty="0"/>
                        <a:t>Use glue sticks and spatulas independently.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Joins items in a variety of ways – Sellotape, masking tape, string, ribbon.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Children use and can describe a range of textures.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Use playdough/ clay to make models that replicate those in real life.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Talk about the process of how they made something.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Safely use and explore a variety of materials, tools and techniques, experimenting with colour, design, texture, form and function. Share their creations, explaining the process they have used.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Cooking and nutrition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Cooking and nutrition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Mechanisms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Mechanical systems 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Digital world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260540"/>
                  </a:ext>
                </a:extLst>
              </a:tr>
              <a:tr h="6833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Explore fruits and vegetables using their senses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Make a fruit kebab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Making a moving monster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Make a slingshot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Navigating the world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213560"/>
                  </a:ext>
                </a:extLst>
              </a:tr>
              <a:tr h="469503">
                <a:tc>
                  <a:txBody>
                    <a:bodyPr/>
                    <a:lstStyle/>
                    <a:p>
                      <a:r>
                        <a:rPr lang="en-US" sz="1100" dirty="0"/>
                        <a:t>Autumn 2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Structures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Cooking and nutrition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911823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Sliding Santa chimneys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Construct a castle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could be healthier?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373839"/>
                  </a:ext>
                </a:extLst>
              </a:tr>
              <a:tr h="443984">
                <a:tc>
                  <a:txBody>
                    <a:bodyPr/>
                    <a:lstStyle/>
                    <a:p>
                      <a:r>
                        <a:rPr lang="en-US" sz="1100" dirty="0"/>
                        <a:t>Spring 1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Structures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Cooking and nutrition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Mechanical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3595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Making a windmill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Eating seasonally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Making a pop up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860199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r>
                        <a:rPr lang="en-US" sz="1100" dirty="0"/>
                        <a:t>Spring 2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Structure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Structure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41637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Make a chair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Pavillions</a:t>
                      </a:r>
                      <a:r>
                        <a:rPr lang="en-GB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Playgrounds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7381"/>
                  </a:ext>
                </a:extLst>
              </a:tr>
              <a:tr h="469503">
                <a:tc>
                  <a:txBody>
                    <a:bodyPr/>
                    <a:lstStyle/>
                    <a:p>
                      <a:r>
                        <a:rPr lang="en-US" sz="1100" dirty="0"/>
                        <a:t>Summer 1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Textiles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Electrical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Textiles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39516"/>
                  </a:ext>
                </a:extLst>
              </a:tr>
              <a:tr h="469503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Puppets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Doodlers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Waistcoats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24150"/>
                  </a:ext>
                </a:extLst>
              </a:tr>
              <a:tr h="469503">
                <a:tc>
                  <a:txBody>
                    <a:bodyPr/>
                    <a:lstStyle/>
                    <a:p>
                      <a:r>
                        <a:rPr lang="en-US" sz="1100" dirty="0"/>
                        <a:t>Summer 2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Structures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Mechanisms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Digital World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Electrical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128071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Junk modelling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Make a fairground wheel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Electronic charm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Torches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2070"/>
                  </a:ext>
                </a:extLst>
              </a:tr>
              <a:tr h="484053">
                <a:tc>
                  <a:txBody>
                    <a:bodyPr/>
                    <a:lstStyle/>
                    <a:p>
                      <a:r>
                        <a:rPr lang="en-US" sz="1100" dirty="0"/>
                        <a:t>Extra unit 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36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40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256</Words>
  <Application>Microsoft Office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Colette Howe</dc:creator>
  <cp:lastModifiedBy>Keira Guidon</cp:lastModifiedBy>
  <cp:revision>15</cp:revision>
  <dcterms:created xsi:type="dcterms:W3CDTF">2023-10-12T16:50:06Z</dcterms:created>
  <dcterms:modified xsi:type="dcterms:W3CDTF">2024-04-14T20:09:31Z</dcterms:modified>
</cp:coreProperties>
</file>