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5288-42CC-4140-BEF8-70E07598DFD8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B6B0-765B-4625-9AF4-02F5478A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81884A-BA7E-4F56-9447-2FCAA2BE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939B981-CB4D-4373-AC5C-6D8E830E1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02AD2F3-3C6E-4A3E-9BA2-ECF976A46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© Stockport Council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0E32AFCD-4E78-469A-82C3-A7D1EEDCA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302B044-342F-433A-9D2F-451D9E12F9FF}" type="slidenum">
              <a:rPr lang="en-GB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51-AE60-479F-9219-5FEC50864619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889C91-9F3E-4EE3-8BE8-2B22848DD132}"/>
              </a:ext>
            </a:extLst>
          </p:cNvPr>
          <p:cNvGrpSpPr/>
          <p:nvPr/>
        </p:nvGrpSpPr>
        <p:grpSpPr>
          <a:xfrm>
            <a:off x="661462" y="852231"/>
            <a:ext cx="7961957" cy="6169230"/>
            <a:chOff x="1042988" y="1268413"/>
            <a:chExt cx="6729412" cy="52761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0504F5E-ECA0-462D-9C58-4E9CF633BBCC}"/>
                </a:ext>
              </a:extLst>
            </p:cNvPr>
            <p:cNvGrpSpPr/>
            <p:nvPr/>
          </p:nvGrpSpPr>
          <p:grpSpPr>
            <a:xfrm>
              <a:off x="1042988" y="1268413"/>
              <a:ext cx="6729412" cy="5276190"/>
              <a:chOff x="1042988" y="1268413"/>
              <a:chExt cx="6729412" cy="5276190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49481B89-2159-4D1E-B7E0-2C223CB50A93}"/>
                  </a:ext>
                </a:extLst>
              </p:cNvPr>
              <p:cNvSpPr/>
              <p:nvPr/>
            </p:nvSpPr>
            <p:spPr bwMode="auto">
              <a:xfrm>
                <a:off x="1042988" y="1268413"/>
                <a:ext cx="6729412" cy="5002212"/>
              </a:xfrm>
              <a:prstGeom prst="trapezoid">
                <a:avLst>
                  <a:gd name="adj" fmla="val 6938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F1AE4C-228A-4CF9-85C4-2F1A8166E33E}"/>
                  </a:ext>
                </a:extLst>
              </p:cNvPr>
              <p:cNvSpPr/>
              <p:nvPr/>
            </p:nvSpPr>
            <p:spPr>
              <a:xfrm rot="3348510">
                <a:off x="6731030" y="5245555"/>
                <a:ext cx="1570026" cy="3462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/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Universal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B1B57B-7299-4241-BED4-D50A05883A95}"/>
                  </a:ext>
                </a:extLst>
              </p:cNvPr>
              <p:cNvSpPr/>
              <p:nvPr/>
            </p:nvSpPr>
            <p:spPr>
              <a:xfrm rot="3320987">
                <a:off x="5597526" y="3538841"/>
                <a:ext cx="1524000" cy="3460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Targeted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1333D67-96E8-4A6F-A75F-B3921430F4CB}"/>
                  </a:ext>
                </a:extLst>
              </p:cNvPr>
              <p:cNvSpPr/>
              <p:nvPr/>
            </p:nvSpPr>
            <p:spPr>
              <a:xfrm rot="3353433">
                <a:off x="4531135" y="1866956"/>
                <a:ext cx="1494557" cy="526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68580" tIns="34290" rIns="68580" bIns="34290">
                <a:sp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Individualised / Specialist </a:t>
                </a:r>
              </a:p>
            </p:txBody>
          </p:sp>
          <p:sp>
            <p:nvSpPr>
              <p:cNvPr id="11275" name="TextBox 18">
                <a:extLst>
                  <a:ext uri="{FF2B5EF4-FFF2-40B4-BE49-F238E27FC236}">
                    <a16:creationId xmlns:a16="http://schemas.microsoft.com/office/drawing/2014/main" id="{90D39809-6B9D-4641-B6A1-8A0C70959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7357" y="4373007"/>
                <a:ext cx="5269519" cy="2171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CA"/>
                </a:defPPr>
                <a:lvl1pPr algn="ctr">
                  <a:buClrTx/>
                  <a:buFontTx/>
                  <a:buNone/>
                  <a:defRPr sz="1400"/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9pPr>
              </a:lstStyle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EYFS Statutory Framework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White Rose scheme and Master the Curriculum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Vocabulary focus: Word Aware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Think Equal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High Quality texts used in Literacy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Read Write Inc Phonics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Working Walls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Multi-sensory approach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Quality First Teaching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Quality Interactions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Dough Disco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Poetry Basket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A broad and balanced curriculum that is progressive</a:t>
                </a:r>
              </a:p>
              <a:p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Box 19">
                <a:extLst>
                  <a:ext uri="{FF2B5EF4-FFF2-40B4-BE49-F238E27FC236}">
                    <a16:creationId xmlns:a16="http://schemas.microsoft.com/office/drawing/2014/main" id="{265683F2-4D71-4172-9CEC-FCDABE433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6382" y="2930837"/>
                <a:ext cx="3407602" cy="13556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3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Rays of Sunshine Intervention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Fine Motor Intervention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Pinny Time (RWI Intervention)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 err="1">
                    <a:solidFill>
                      <a:srgbClr val="000000"/>
                    </a:solidFill>
                  </a:rPr>
                  <a:t>Wellcomm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Additional adult support when required. Adapted curriculum, IEP targets when appropriate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Additional Maths and Literacy Guided Activities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Box 20">
                <a:extLst>
                  <a:ext uri="{FF2B5EF4-FFF2-40B4-BE49-F238E27FC236}">
                    <a16:creationId xmlns:a16="http://schemas.microsoft.com/office/drawing/2014/main" id="{436AB610-3A2A-4037-8230-399E8694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5515" y="1756441"/>
                <a:ext cx="1773238" cy="1322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High staff pupil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Ratio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Bespoke curriculum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Multi-sensory approach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 err="1">
                    <a:solidFill>
                      <a:srgbClr val="000000"/>
                    </a:solidFill>
                  </a:rPr>
                  <a:t>TacPac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S&amp;L support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PECs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EA7992-66F9-459A-B0CF-B60A49B644BD}"/>
                </a:ext>
              </a:extLst>
            </p:cNvPr>
            <p:cNvCxnSpPr>
              <a:cxnSpLocks/>
            </p:cNvCxnSpPr>
            <p:nvPr/>
          </p:nvCxnSpPr>
          <p:spPr>
            <a:xfrm>
              <a:off x="2339750" y="4334357"/>
              <a:ext cx="413853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710664-BBCD-40FD-889B-3BA0C6C767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663" y="2981991"/>
              <a:ext cx="22726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30E80-C805-4463-834D-A90DFAFE40BE}"/>
              </a:ext>
            </a:extLst>
          </p:cNvPr>
          <p:cNvSpPr/>
          <p:nvPr/>
        </p:nvSpPr>
        <p:spPr>
          <a:xfrm>
            <a:off x="107950" y="110122"/>
            <a:ext cx="8537575" cy="5309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GB" sz="3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EYFS Graduated Response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97259"/>
            <a:ext cx="1510507" cy="14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9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Lee</dc:creator>
  <cp:lastModifiedBy>E Moorcroft</cp:lastModifiedBy>
  <cp:revision>21</cp:revision>
  <cp:lastPrinted>2021-07-07T12:30:52Z</cp:lastPrinted>
  <dcterms:created xsi:type="dcterms:W3CDTF">2021-06-29T10:05:54Z</dcterms:created>
  <dcterms:modified xsi:type="dcterms:W3CDTF">2023-11-08T13:44:21Z</dcterms:modified>
</cp:coreProperties>
</file>