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79" autoAdjust="0"/>
    <p:restoredTop sz="94660"/>
  </p:normalViewPr>
  <p:slideViewPr>
    <p:cSldViewPr snapToGrid="0">
      <p:cViewPr>
        <p:scale>
          <a:sx n="72" d="100"/>
          <a:sy n="72" d="100"/>
        </p:scale>
        <p:origin x="10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47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53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99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28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29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34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8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96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09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76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85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79036-E8BF-42C0-A6BC-A5595BAC4FA4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35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142211"/>
              </p:ext>
            </p:extLst>
          </p:nvPr>
        </p:nvGraphicFramePr>
        <p:xfrm>
          <a:off x="234892" y="52547"/>
          <a:ext cx="11741232" cy="6659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847">
                  <a:extLst>
                    <a:ext uri="{9D8B030D-6E8A-4147-A177-3AD203B41FA5}">
                      <a16:colId xmlns:a16="http://schemas.microsoft.com/office/drawing/2014/main" val="3676987627"/>
                    </a:ext>
                  </a:extLst>
                </a:gridCol>
                <a:gridCol w="1179444">
                  <a:extLst>
                    <a:ext uri="{9D8B030D-6E8A-4147-A177-3AD203B41FA5}">
                      <a16:colId xmlns:a16="http://schemas.microsoft.com/office/drawing/2014/main" val="2692230059"/>
                    </a:ext>
                  </a:extLst>
                </a:gridCol>
                <a:gridCol w="1139687">
                  <a:extLst>
                    <a:ext uri="{9D8B030D-6E8A-4147-A177-3AD203B41FA5}">
                      <a16:colId xmlns:a16="http://schemas.microsoft.com/office/drawing/2014/main" val="1445354094"/>
                    </a:ext>
                  </a:extLst>
                </a:gridCol>
                <a:gridCol w="1285460">
                  <a:extLst>
                    <a:ext uri="{9D8B030D-6E8A-4147-A177-3AD203B41FA5}">
                      <a16:colId xmlns:a16="http://schemas.microsoft.com/office/drawing/2014/main" val="4045224249"/>
                    </a:ext>
                  </a:extLst>
                </a:gridCol>
                <a:gridCol w="1338470">
                  <a:extLst>
                    <a:ext uri="{9D8B030D-6E8A-4147-A177-3AD203B41FA5}">
                      <a16:colId xmlns:a16="http://schemas.microsoft.com/office/drawing/2014/main" val="3329520594"/>
                    </a:ext>
                  </a:extLst>
                </a:gridCol>
                <a:gridCol w="1338470">
                  <a:extLst>
                    <a:ext uri="{9D8B030D-6E8A-4147-A177-3AD203B41FA5}">
                      <a16:colId xmlns:a16="http://schemas.microsoft.com/office/drawing/2014/main" val="84095715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462467516"/>
                    </a:ext>
                  </a:extLst>
                </a:gridCol>
                <a:gridCol w="1444487">
                  <a:extLst>
                    <a:ext uri="{9D8B030D-6E8A-4147-A177-3AD203B41FA5}">
                      <a16:colId xmlns:a16="http://schemas.microsoft.com/office/drawing/2014/main" val="2125506453"/>
                    </a:ext>
                  </a:extLst>
                </a:gridCol>
                <a:gridCol w="1573167">
                  <a:extLst>
                    <a:ext uri="{9D8B030D-6E8A-4147-A177-3AD203B41FA5}">
                      <a16:colId xmlns:a16="http://schemas.microsoft.com/office/drawing/2014/main" val="3227715269"/>
                    </a:ext>
                  </a:extLst>
                </a:gridCol>
              </a:tblGrid>
              <a:tr h="428538">
                <a:tc>
                  <a:txBody>
                    <a:bodyPr/>
                    <a:lstStyle/>
                    <a:p>
                      <a:r>
                        <a:rPr lang="en-GB" sz="1200" baseline="0" dirty="0">
                          <a:latin typeface="+mn-lt"/>
                        </a:rPr>
                        <a:t>GEOGRAPHY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Nursery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Reception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Year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Year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Year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Year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Year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83046"/>
                  </a:ext>
                </a:extLst>
              </a:tr>
              <a:tr h="506195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Autumn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u="sng" dirty="0">
                          <a:latin typeface="+mn-lt"/>
                        </a:rPr>
                        <a:t>Super me, Super 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u="sng" dirty="0">
                          <a:latin typeface="+mn-lt"/>
                        </a:rPr>
                        <a:t>Me and my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50" b="1" u="sng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u="sng" dirty="0">
                          <a:latin typeface="+mn-lt"/>
                        </a:rPr>
                        <a:t>The UK and the</a:t>
                      </a:r>
                      <a:r>
                        <a:rPr lang="en-US" sz="1050" b="1" u="sng" baseline="0" dirty="0">
                          <a:latin typeface="+mn-lt"/>
                        </a:rPr>
                        <a:t> Continents</a:t>
                      </a:r>
                      <a:endParaRPr lang="en-GB" sz="1050" b="1" u="sng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u="sng" dirty="0">
                          <a:latin typeface="+mn-lt"/>
                        </a:rPr>
                        <a:t>Volcanoes</a:t>
                      </a:r>
                      <a:endParaRPr lang="en-GB" sz="1050" b="1" u="sng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50" b="1" u="sng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50" b="1" u="sng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u="sng" dirty="0">
                          <a:latin typeface="+mn-lt"/>
                        </a:rPr>
                        <a:t>Our Local Area</a:t>
                      </a:r>
                      <a:endParaRPr lang="en-GB" sz="1050" b="1" u="sng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21560"/>
                  </a:ext>
                </a:extLst>
              </a:tr>
              <a:tr h="964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curriculum link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EYFS Understanding the world link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u="none" strike="noStrike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Houses and the local environment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Locational knowledge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 and physical geography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 and physical geography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Locational knowledge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Geographical skills and fieldwork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Geographical skills and fieldwork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 and physical geography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4504415"/>
                  </a:ext>
                </a:extLst>
              </a:tr>
              <a:tr h="4923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Autumn 2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u="sng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My 5 senses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u="sng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Let’s celebrate!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u="sng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Earthquakes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u="sng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Countries of the World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u="sng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Europe and a Study of Greece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u="sng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UK including Coordinates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6344747"/>
                  </a:ext>
                </a:extLst>
              </a:tr>
              <a:tr h="964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curriculum link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EYFS Understanding the world link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Celebrations &amp; places of worship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Autumn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Seasons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 and physical geography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Locational knowledge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Geographical skills and fieldwork</a:t>
                      </a:r>
                      <a:endParaRPr lang="en-GB" sz="1400" dirty="0"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Locational knowledge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Geographical skills and fieldwork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Place knowledge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Locational knowledge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Geographical skills and fieldwork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Locational knowledge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 and physical geography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Geographical skills and fieldwork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3014331"/>
                  </a:ext>
                </a:extLst>
              </a:tr>
              <a:tr h="462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Spring 1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u="sng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My world and beyond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u="sng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Treasure Island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u="sng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Hot and Cold Places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u="sng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Life in Zambia compared to life</a:t>
                      </a:r>
                      <a:r>
                        <a:rPr lang="en-US" sz="1050" b="1" u="sng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en-US" sz="1050" b="1" u="sng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Blackley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u="sng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Grand Canyon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6798162"/>
                  </a:ext>
                </a:extLst>
              </a:tr>
              <a:tr h="964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curriculum link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EYFS Understanding the world link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Features of home and local area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Countries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Maps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Winter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Maps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Countries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Seasons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 and physical geography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Place knowledge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 and physical geography</a:t>
                      </a:r>
                      <a:endParaRPr lang="en-GB" sz="1400" dirty="0"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Locational knowledge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 and physical geography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1025784"/>
                  </a:ext>
                </a:extLst>
              </a:tr>
              <a:tr h="4923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Spring 2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u="sng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Colours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u="sng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Fee Fi Fo Fum!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u="sng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Rivers including the Water Cycle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u="sng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South America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6751967"/>
                  </a:ext>
                </a:extLst>
              </a:tr>
              <a:tr h="964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curriculum link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EYFS Understanding the world link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Spring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Seasons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Observational drawings of animals/ plants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</a:t>
                      </a:r>
                      <a:r>
                        <a:rPr lang="en-US" sz="1000" kern="1200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physical geography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200" baseline="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Geographical skills and fieldwork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Locational knowledge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Place knowledge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2608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54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662C5A2-4356-488B-8C04-A62DD35959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666365"/>
              </p:ext>
            </p:extLst>
          </p:nvPr>
        </p:nvGraphicFramePr>
        <p:xfrm>
          <a:off x="225384" y="240106"/>
          <a:ext cx="11741232" cy="320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847">
                  <a:extLst>
                    <a:ext uri="{9D8B030D-6E8A-4147-A177-3AD203B41FA5}">
                      <a16:colId xmlns:a16="http://schemas.microsoft.com/office/drawing/2014/main" val="4010382283"/>
                    </a:ext>
                  </a:extLst>
                </a:gridCol>
                <a:gridCol w="1179444">
                  <a:extLst>
                    <a:ext uri="{9D8B030D-6E8A-4147-A177-3AD203B41FA5}">
                      <a16:colId xmlns:a16="http://schemas.microsoft.com/office/drawing/2014/main" val="3743605048"/>
                    </a:ext>
                  </a:extLst>
                </a:gridCol>
                <a:gridCol w="1139687">
                  <a:extLst>
                    <a:ext uri="{9D8B030D-6E8A-4147-A177-3AD203B41FA5}">
                      <a16:colId xmlns:a16="http://schemas.microsoft.com/office/drawing/2014/main" val="2865465478"/>
                    </a:ext>
                  </a:extLst>
                </a:gridCol>
                <a:gridCol w="1285460">
                  <a:extLst>
                    <a:ext uri="{9D8B030D-6E8A-4147-A177-3AD203B41FA5}">
                      <a16:colId xmlns:a16="http://schemas.microsoft.com/office/drawing/2014/main" val="3137389686"/>
                    </a:ext>
                  </a:extLst>
                </a:gridCol>
                <a:gridCol w="1338470">
                  <a:extLst>
                    <a:ext uri="{9D8B030D-6E8A-4147-A177-3AD203B41FA5}">
                      <a16:colId xmlns:a16="http://schemas.microsoft.com/office/drawing/2014/main" val="3998806391"/>
                    </a:ext>
                  </a:extLst>
                </a:gridCol>
                <a:gridCol w="1338470">
                  <a:extLst>
                    <a:ext uri="{9D8B030D-6E8A-4147-A177-3AD203B41FA5}">
                      <a16:colId xmlns:a16="http://schemas.microsoft.com/office/drawing/2014/main" val="146481313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78595162"/>
                    </a:ext>
                  </a:extLst>
                </a:gridCol>
                <a:gridCol w="1444487">
                  <a:extLst>
                    <a:ext uri="{9D8B030D-6E8A-4147-A177-3AD203B41FA5}">
                      <a16:colId xmlns:a16="http://schemas.microsoft.com/office/drawing/2014/main" val="3216592889"/>
                    </a:ext>
                  </a:extLst>
                </a:gridCol>
                <a:gridCol w="1573167">
                  <a:extLst>
                    <a:ext uri="{9D8B030D-6E8A-4147-A177-3AD203B41FA5}">
                      <a16:colId xmlns:a16="http://schemas.microsoft.com/office/drawing/2014/main" val="1742463040"/>
                    </a:ext>
                  </a:extLst>
                </a:gridCol>
              </a:tblGrid>
              <a:tr h="427330">
                <a:tc>
                  <a:txBody>
                    <a:bodyPr/>
                    <a:lstStyle/>
                    <a:p>
                      <a:r>
                        <a:rPr lang="en-GB" sz="1200" baseline="0" dirty="0">
                          <a:latin typeface="+mn-lt"/>
                        </a:rPr>
                        <a:t>GEOGRAPHY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Nursery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Reception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Year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Year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Year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Year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Year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033440"/>
                  </a:ext>
                </a:extLst>
              </a:tr>
              <a:tr h="427330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</a:rPr>
                        <a:t>Summer 1</a:t>
                      </a:r>
                      <a:endParaRPr lang="en-GB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u="sng" dirty="0">
                          <a:latin typeface="+mn-lt"/>
                        </a:rPr>
                        <a:t>All creatures great and small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u="sng" dirty="0">
                          <a:latin typeface="+mn-lt"/>
                        </a:rPr>
                        <a:t>Blasts from the past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sng" dirty="0">
                          <a:latin typeface="+mn-lt"/>
                        </a:rPr>
                        <a:t>The Local Area</a:t>
                      </a:r>
                      <a:endParaRPr lang="en-GB" sz="1050" b="1" u="sng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50" b="1" u="sng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u="sng" dirty="0">
                          <a:latin typeface="+mn-lt"/>
                        </a:rPr>
                        <a:t>Madagascar</a:t>
                      </a:r>
                      <a:endParaRPr lang="en-GB" sz="1050" b="1" u="sng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50" b="1" u="sng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sng" dirty="0">
                          <a:latin typeface="+mn-lt"/>
                        </a:rPr>
                        <a:t>Rainforests</a:t>
                      </a:r>
                      <a:endParaRPr lang="en-GB" sz="1050" b="1" u="sng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142772"/>
                  </a:ext>
                </a:extLst>
              </a:tr>
              <a:tr h="562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curriculum link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EYFS Understanding the world link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Seasonal changes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 and physical geography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Geographical skills and fieldwork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Locational</a:t>
                      </a:r>
                      <a:r>
                        <a:rPr lang="en-US" sz="1000" kern="1200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knowledge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200" baseline="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 and physical geography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Place knowledge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 and physical geography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3002109"/>
                  </a:ext>
                </a:extLst>
              </a:tr>
              <a:tr h="427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Summer 2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u="sng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 the move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u="sng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infinity and beyond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u="sng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Map Makers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u="sng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Mountains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0541917"/>
                  </a:ext>
                </a:extLst>
              </a:tr>
              <a:tr h="562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curriculum link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EYFS Understanding the world link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Summer – compare to other seasons they have experienced in the past</a:t>
                      </a:r>
                      <a:endParaRPr lang="en-GB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Geographical skills and fieldwork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 and physical</a:t>
                      </a:r>
                      <a:r>
                        <a:rPr lang="en-US" sz="1000" kern="1200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geography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200" baseline="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Locational knowledge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4040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020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2129</TotalTime>
  <Words>397</Words>
  <Application>Microsoft Office PowerPoint</Application>
  <PresentationFormat>Widescreen</PresentationFormat>
  <Paragraphs>184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Charlestown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Jones</dc:creator>
  <cp:lastModifiedBy>Adam Cox</cp:lastModifiedBy>
  <cp:revision>85</cp:revision>
  <cp:lastPrinted>2022-11-08T09:23:30Z</cp:lastPrinted>
  <dcterms:created xsi:type="dcterms:W3CDTF">2019-11-28T12:21:12Z</dcterms:created>
  <dcterms:modified xsi:type="dcterms:W3CDTF">2023-10-31T16:05:47Z</dcterms:modified>
</cp:coreProperties>
</file>