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7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3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9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28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29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4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8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96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09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76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85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79036-E8BF-42C0-A6BC-A5595BAC4FA4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5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597231"/>
              </p:ext>
            </p:extLst>
          </p:nvPr>
        </p:nvGraphicFramePr>
        <p:xfrm>
          <a:off x="257580" y="206066"/>
          <a:ext cx="11760247" cy="6651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627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65445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80035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80035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80035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80035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80035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396168">
                <a:tc>
                  <a:txBody>
                    <a:bodyPr/>
                    <a:lstStyle/>
                    <a:p>
                      <a:r>
                        <a:rPr lang="en-GB" sz="1600" baseline="0" dirty="0" smtClean="0">
                          <a:latin typeface="Letter-join No-Lead 1" panose="02000503000000020003" pitchFamily="50" charset="0"/>
                        </a:rPr>
                        <a:t>GEOGRAPHY</a:t>
                      </a:r>
                      <a:endParaRPr lang="en-GB" sz="160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1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2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3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4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5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6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467959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Letter-join No-Lead 1" panose="02000503000000020003" pitchFamily="50" charset="0"/>
                        </a:rPr>
                        <a:t>Autumn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 smtClean="0">
                          <a:latin typeface="Letter-join No-Lead 1" panose="02000503000000020003" pitchFamily="50" charset="0"/>
                        </a:rPr>
                        <a:t>The UK and the</a:t>
                      </a:r>
                      <a:r>
                        <a:rPr lang="en-US" sz="1100" b="1" u="sng" baseline="0" dirty="0" smtClean="0">
                          <a:latin typeface="Letter-join No-Lead 1" panose="02000503000000020003" pitchFamily="50" charset="0"/>
                        </a:rPr>
                        <a:t> Continents</a:t>
                      </a:r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 smtClean="0">
                          <a:latin typeface="Letter-join No-Lead 1" panose="02000503000000020003" pitchFamily="50" charset="0"/>
                        </a:rPr>
                        <a:t>Volcanoes and Earthquakes</a:t>
                      </a:r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>
                          <a:latin typeface="Letter-join No-Lead 1" panose="02000503000000020003" pitchFamily="50" charset="0"/>
                        </a:rPr>
                        <a:t>Our Local Area</a:t>
                      </a:r>
                      <a:endParaRPr lang="en-GB" sz="12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562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Letter-join No-Lead 1" panose="02000503000000020003" pitchFamily="50" charset="0"/>
                        </a:rPr>
                        <a:t>Enquiry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Letter-join No-Lead 1" panose="02000503000000020003" pitchFamily="50" charset="0"/>
                        </a:rPr>
                        <a:t>Where in world are we?</a:t>
                      </a:r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Letter-join No-Lead 1" panose="02000503000000020003" pitchFamily="50" charset="0"/>
                        </a:rPr>
                        <a:t>What makes the world angry?</a:t>
                      </a:r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Letter-join No-Lead 1" panose="02000503000000020003" pitchFamily="50" charset="0"/>
                        </a:rPr>
                        <a:t>How well do we know our Local area?</a:t>
                      </a:r>
                      <a:endParaRPr lang="en-GB" sz="12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504415"/>
                  </a:ext>
                </a:extLst>
              </a:tr>
              <a:tr h="455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Letter-join No-Lead 1" panose="02000503000000020003" pitchFamily="50" charset="0"/>
                        </a:rPr>
                        <a:t>Autumn 2</a:t>
                      </a:r>
                      <a:endParaRPr lang="en-GB" sz="1100" baseline="0" dirty="0" smtClean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sng" dirty="0" smtClean="0">
                          <a:latin typeface="Letter-join No-Lead 1" panose="02000503000000020003" pitchFamily="50" charset="0"/>
                        </a:rPr>
                        <a:t>Volcanoes and Earthquakes</a:t>
                      </a:r>
                      <a:endParaRPr lang="en-GB" sz="1100" b="1" u="sng" dirty="0" smtClean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 smtClean="0">
                          <a:latin typeface="Letter-join No-Lead 1" panose="02000503000000020003" pitchFamily="50" charset="0"/>
                        </a:rPr>
                        <a:t>Countries of the world</a:t>
                      </a:r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 smtClean="0">
                          <a:latin typeface="Letter-join No-Lead 1" panose="02000503000000020003" pitchFamily="50" charset="0"/>
                        </a:rPr>
                        <a:t>Europe and a Study of Greece</a:t>
                      </a:r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>
                          <a:latin typeface="Letter-join No-Lead 1" panose="02000503000000020003" pitchFamily="50" charset="0"/>
                        </a:rPr>
                        <a:t>The UK including Coordinates</a:t>
                      </a:r>
                      <a:endParaRPr lang="en-GB" sz="12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562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Letter-join No-Lead 1" panose="02000503000000020003" pitchFamily="50" charset="0"/>
                        </a:rPr>
                        <a:t>Enquiry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Letter-join No-Lead 1" panose="02000503000000020003" pitchFamily="50" charset="0"/>
                        </a:rPr>
                        <a:t>What makes the world angry?</a:t>
                      </a:r>
                      <a:endParaRPr lang="en-GB" sz="1100" b="0" dirty="0" smtClean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Letter-join No-Lead 1" panose="02000503000000020003" pitchFamily="50" charset="0"/>
                        </a:rPr>
                        <a:t>What is the difference between a country and a continent?</a:t>
                      </a:r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Letter-join No-Lead 1" panose="02000503000000020003" pitchFamily="50" charset="0"/>
                        </a:rPr>
                        <a:t>Where is Europe and what are it’s countries like?</a:t>
                      </a:r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Letter-join No-Lead 1" panose="02000503000000020003" pitchFamily="50" charset="0"/>
                        </a:rPr>
                        <a:t>How does human activity affect the landscape of the UK?</a:t>
                      </a:r>
                      <a:endParaRPr lang="en-GB" sz="12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14331"/>
                  </a:ext>
                </a:extLst>
              </a:tr>
              <a:tr h="42733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etter-join No-Lead 1" panose="02000503000000020003" pitchFamily="50" charset="0"/>
                        </a:rPr>
                        <a:t>Spring 1</a:t>
                      </a:r>
                      <a:endParaRPr lang="en-GB" sz="110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 smtClean="0">
                          <a:latin typeface="Letter-join No-Lead 1" panose="02000503000000020003" pitchFamily="50" charset="0"/>
                        </a:rPr>
                        <a:t>Hot and Cold Places</a:t>
                      </a:r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 smtClean="0">
                          <a:latin typeface="Letter-join No-Lead 1" panose="02000503000000020003" pitchFamily="50" charset="0"/>
                        </a:rPr>
                        <a:t>Life</a:t>
                      </a:r>
                      <a:r>
                        <a:rPr lang="en-US" sz="1100" b="1" u="sng" baseline="0" dirty="0" smtClean="0">
                          <a:latin typeface="Letter-join No-Lead 1" panose="02000503000000020003" pitchFamily="50" charset="0"/>
                        </a:rPr>
                        <a:t> in Zambia</a:t>
                      </a:r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 smtClean="0">
                          <a:latin typeface="Letter-join No-Lead 1" panose="02000503000000020003" pitchFamily="50" charset="0"/>
                        </a:rPr>
                        <a:t>The Grand Canyon</a:t>
                      </a:r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98162"/>
                  </a:ext>
                </a:extLst>
              </a:tr>
              <a:tr h="562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Letter-join No-Lead 1" panose="02000503000000020003" pitchFamily="50" charset="0"/>
                        </a:rPr>
                        <a:t>Enquiry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Letter-join No-Lead 1" panose="02000503000000020003" pitchFamily="50" charset="0"/>
                        </a:rPr>
                        <a:t>Why can’t a penguin live near the equator?</a:t>
                      </a:r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Letter-join No-Lead 1" panose="02000503000000020003" pitchFamily="50" charset="0"/>
                        </a:rPr>
                        <a:t>How is life in a Zambian village different to a life in </a:t>
                      </a:r>
                      <a:r>
                        <a:rPr lang="en-US" sz="1100" b="0" dirty="0" err="1" smtClean="0">
                          <a:latin typeface="Letter-join No-Lead 1" panose="02000503000000020003" pitchFamily="50" charset="0"/>
                        </a:rPr>
                        <a:t>Blackley</a:t>
                      </a:r>
                      <a:r>
                        <a:rPr lang="en-US" sz="1100" b="0" dirty="0" smtClean="0">
                          <a:latin typeface="Letter-join No-Lead 1" panose="02000503000000020003" pitchFamily="50" charset="0"/>
                        </a:rPr>
                        <a:t>?</a:t>
                      </a:r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Letter-join No-Lead 1" panose="02000503000000020003" pitchFamily="50" charset="0"/>
                        </a:rPr>
                        <a:t>How was the Grand Canyon formed?</a:t>
                      </a:r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025784"/>
                  </a:ext>
                </a:extLst>
              </a:tr>
              <a:tr h="45514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etter-join No-Lead 1" panose="02000503000000020003" pitchFamily="50" charset="0"/>
                        </a:rPr>
                        <a:t>Spring 2</a:t>
                      </a:r>
                      <a:endParaRPr lang="en-GB" sz="110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sng" dirty="0" smtClean="0">
                          <a:latin typeface="Letter-join No-Lead 1" panose="02000503000000020003" pitchFamily="50" charset="0"/>
                        </a:rPr>
                        <a:t>Rivers including the Water Cycle</a:t>
                      </a:r>
                      <a:endParaRPr lang="en-GB" sz="1100" b="1" u="sng" dirty="0" smtClean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 smtClean="0">
                          <a:latin typeface="Letter-join No-Lead 1" panose="02000503000000020003" pitchFamily="50" charset="0"/>
                        </a:rPr>
                        <a:t>South America</a:t>
                      </a:r>
                      <a:endParaRPr lang="en-GB" sz="12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751967"/>
                  </a:ext>
                </a:extLst>
              </a:tr>
              <a:tr h="562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Letter-join No-Lead 1" panose="02000503000000020003" pitchFamily="50" charset="0"/>
                        </a:rPr>
                        <a:t>Enquiry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GB" sz="1100" b="1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100" b="0" dirty="0" smtClean="0">
                          <a:latin typeface="Letter-join No-Lead 1" panose="02000503000000020003" pitchFamily="50" charset="0"/>
                        </a:rPr>
                        <a:t>Why are most of the world’s cities located by rivers?</a:t>
                      </a:r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Letter-join No-Lead 1" panose="02000503000000020003" pitchFamily="50" charset="0"/>
                        </a:rPr>
                        <a:t>Is South America a good holiday destination?</a:t>
                      </a:r>
                      <a:endParaRPr lang="en-GB" sz="12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608259"/>
                  </a:ext>
                </a:extLst>
              </a:tr>
              <a:tr h="42733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etter-join No-Lead 1" panose="02000503000000020003" pitchFamily="50" charset="0"/>
                        </a:rPr>
                        <a:t>Summer 1</a:t>
                      </a:r>
                      <a:endParaRPr lang="en-GB" sz="110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sng" dirty="0" smtClean="0">
                          <a:latin typeface="Letter-join No-Lead 1" panose="02000503000000020003" pitchFamily="50" charset="0"/>
                        </a:rPr>
                        <a:t>The Local Area</a:t>
                      </a:r>
                      <a:endParaRPr lang="en-GB" sz="1100" b="1" u="sng" dirty="0" smtClean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 smtClean="0">
                          <a:latin typeface="Letter-join No-Lead 1" panose="02000503000000020003" pitchFamily="50" charset="0"/>
                        </a:rPr>
                        <a:t>Madagascar</a:t>
                      </a:r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sng" dirty="0" smtClean="0">
                          <a:latin typeface="Letter-join No-Lead 1" panose="02000503000000020003" pitchFamily="50" charset="0"/>
                        </a:rPr>
                        <a:t>Rainforests</a:t>
                      </a:r>
                      <a:endParaRPr lang="en-GB" sz="1100" b="1" u="sng" dirty="0" smtClean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502705"/>
                  </a:ext>
                </a:extLst>
              </a:tr>
              <a:tr h="562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Letter-join No-Lead 1" panose="02000503000000020003" pitchFamily="50" charset="0"/>
                        </a:rPr>
                        <a:t>Enquiry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Letter-join No-Lead 1" panose="02000503000000020003" pitchFamily="50" charset="0"/>
                        </a:rPr>
                        <a:t>Where do I live?</a:t>
                      </a:r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Letter-join No-Lead 1" panose="02000503000000020003" pitchFamily="50" charset="0"/>
                        </a:rPr>
                        <a:t>Why is an island unique?</a:t>
                      </a:r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Letter-join No-Lead 1" panose="02000503000000020003" pitchFamily="50" charset="0"/>
                        </a:rPr>
                        <a:t>Why should the rainforests be important to all of us?</a:t>
                      </a:r>
                      <a:endParaRPr lang="en-GB" sz="1100" b="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63439"/>
                  </a:ext>
                </a:extLst>
              </a:tr>
              <a:tr h="42733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etter-join No-Lead 1" panose="02000503000000020003" pitchFamily="50" charset="0"/>
                        </a:rPr>
                        <a:t>Summer 2</a:t>
                      </a:r>
                      <a:endParaRPr lang="en-GB" sz="110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 smtClean="0">
                          <a:latin typeface="Letter-join No-Lead 1" panose="02000503000000020003" pitchFamily="50" charset="0"/>
                        </a:rPr>
                        <a:t>Map Makers</a:t>
                      </a:r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 smtClean="0">
                          <a:latin typeface="Letter-join No-Lead 1" panose="02000503000000020003" pitchFamily="50" charset="0"/>
                        </a:rPr>
                        <a:t>Mountains</a:t>
                      </a:r>
                      <a:endParaRPr lang="en-GB" sz="1100" b="1" u="sng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118664"/>
                  </a:ext>
                </a:extLst>
              </a:tr>
              <a:tr h="562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Letter-join No-Lead 1" panose="02000503000000020003" pitchFamily="50" charset="0"/>
                        </a:rPr>
                        <a:t>Enquiry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etter-join No-Lead 1" panose="02000503000000020003" pitchFamily="50" charset="0"/>
                        </a:rPr>
                        <a:t>Why were maps made?</a:t>
                      </a:r>
                      <a:endParaRPr lang="en-GB" sz="110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etter-join No-Lead 1" panose="02000503000000020003" pitchFamily="50" charset="0"/>
                        </a:rPr>
                        <a:t>What is a mountain?</a:t>
                      </a:r>
                      <a:endParaRPr lang="en-GB" sz="110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454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544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230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No-Lead 1</vt:lpstr>
      <vt:lpstr>Office Theme</vt:lpstr>
      <vt:lpstr>PowerPoint Presentation</vt:lpstr>
    </vt:vector>
  </TitlesOfParts>
  <Company>Charlestown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Jones</dc:creator>
  <cp:lastModifiedBy>sheina mcdermott</cp:lastModifiedBy>
  <cp:revision>66</cp:revision>
  <cp:lastPrinted>2019-12-04T11:45:29Z</cp:lastPrinted>
  <dcterms:created xsi:type="dcterms:W3CDTF">2019-11-28T12:21:12Z</dcterms:created>
  <dcterms:modified xsi:type="dcterms:W3CDTF">2021-11-29T13:37:49Z</dcterms:modified>
</cp:coreProperties>
</file>