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64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  <p:sldId id="281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7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23 24575,'-6'0'0,"1"-1"0,-1 0 0,0 0 0,0-1 0,-5-2 0,-23-4 0,31 8 0,-68-6 0,64 6 0,-1 0 0,1 1 0,-1 0 0,1 0 0,-1 0 0,1 1 0,-10 4 0,15-5 0,0 0 0,0 1 0,0-1 0,0 1 0,0 0 0,1 0 0,-1 0 0,0 0 0,1 0 0,-1 0 0,1 0 0,0 0 0,0 0 0,0 1 0,0-1 0,0 0 0,0 1 0,1-1 0,-1 1 0,1-1 0,-1 5 0,0 8 0,1 0 0,2 24 0,0-16 0,-2 10 0,0-13 0,0 0 0,2 0 0,6 32 0,-6-46 0,-1 0 0,1 0 0,0-1 0,1 1 0,-1-1 0,1 0 0,0 0 0,1 0 0,-1 0 0,1 0 0,0-1 0,0 0 0,0 0 0,1 0 0,0 0 0,9 6 0,7 2 0,11 7 0,1-1 0,1-1 0,42 14 0,-70-29 0,1 0 0,-1-1 0,1 0 0,0 0 0,0 0 0,0-1 0,9-1 0,-14 1 0,0 0 0,-1 0 0,1-1 0,0 1 0,0-1 0,0 0 0,0 1 0,0-1 0,-1 0 0,1 0 0,0 0 0,-1 0 0,1 0 0,-1 0 0,1-1 0,-1 1 0,0-1 0,1 1 0,-1-1 0,0 1 0,0-1 0,0 1 0,0-1 0,0 0 0,0 0 0,-1 0 0,1 1 0,-1-1 0,1-3 0,11-86 0,-9 52 0,12-47 0,-14 79 0,0 0 0,0 0 0,-1-1 0,0 1 0,0 0 0,-1 0 0,1 0 0,-2 0 0,1 0 0,-1 0 0,0 0 0,0 1 0,-1-1 0,0 1 0,0-1 0,0 1 0,-1 0 0,0 0 0,0 0 0,-1 1 0,0 0 0,0-1 0,0 2 0,0-1 0,-1 1 0,0-1 0,0 2 0,0-1 0,0 1 0,0-1 0,-1 2 0,-7-3 0,-26-3 291,13 5-1947,11-1-5170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24575,'-25'0'0,"-2"-1"0,-42 5 0,62-3 0,-1 1 0,1-1 0,0 1 0,-1 0 0,1 1 0,0 0 0,0 0 0,1 0 0,-1 1 0,-8 6 0,12-8 0,1 1 0,-1 0 0,0 0 0,1 0 0,0 0 0,0 0 0,0 0 0,0 1 0,0-1 0,1 0 0,-1 1 0,1 0 0,-1 5 0,-1 4 0,2 1 0,-1 20 0,-3 20 0,4-52 0,-1 5 0,1 0 0,-1 1 0,1-1 0,1 1 0,-1 8 0,2-13 0,-1-1 0,1 1 0,0 0 0,0 0 0,0 0 0,0-1 0,0 1 0,0-1 0,1 1 0,-1-1 0,1 1 0,0-1 0,0 0 0,0 0 0,0 0 0,3 3 0,19 14 0,1-2 0,44 24 0,-18-12 0,13 10 0,91 39 0,-151-76 0,0 0 0,-1-1 0,1 1 0,1-1 0,-1 0 0,0 0 0,0-1 0,0 1 0,7-1 0,-10 0 0,0 0 0,0-1 0,0 1 0,0 0 0,0-1 0,0 1 0,0 0 0,0-1 0,0 0 0,-1 1 0,1-1 0,0 1 0,0-1 0,0 0 0,-1 0 0,2-1 0,-1 0 0,1 0 0,-1 0 0,-1 0 0,1 0 0,0 0 0,-1 0 0,1-1 0,-1 1 0,1 0 0,-1-4 0,1-13 0,-1 1 0,0-1 0,-2 0 0,0 1 0,-1-1 0,-1 1 0,0 0 0,-2 0 0,0 1 0,-17-34 0,12 36 0,-1 0 0,-1 1 0,0 1 0,-1 0 0,-1 1 0,-21-15 0,10 8 0,-16-8 0,34 23 0,0 0 0,1-1 0,-1 0 0,1-1 0,0 1 0,-11-14 0,1-1-1365,11 10-5461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4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40 24575,'-6'-3'0,"1"0"0,0 0 0,-1 0 0,0 1 0,1 0 0,-1 0 0,0 1 0,0 0 0,-12-1 0,0-1 0,-11-3 0,1 2 0,-1 1 0,0 2 0,-51 3 0,78-2 0,0 1 0,0-1 0,0 1 0,0 0 0,1 0 0,-1 0 0,0 0 0,0 0 0,1 0 0,-1 0 0,0 0 0,1 1 0,0-1 0,-1 1 0,1-1 0,0 1 0,-1 0 0,1-1 0,0 1 0,0 0 0,1 0 0,-1 0 0,0-1 0,1 1 0,-1 0 0,1 0 0,-1 0 0,1 4 0,-2 7 0,1 1 0,0-1 0,2 17 0,0-18 0,-1 21 0,0-12 0,1-1 0,4 23 0,-4-36 0,1-1 0,-1 1 0,2 0 0,-1-1 0,1 0 0,0 0 0,0 1 0,0-2 0,1 1 0,6 6 0,0-1 0,1-1 0,0 0 0,1-1 0,0 0 0,1-1 0,14 7 0,-8-4 0,30 22 0,-39-25 0,1 0 0,1-1 0,-1 0 0,15 6 0,-22-11 0,1 0 0,-1 0 0,0-1 0,1 0 0,-1 1 0,1-2 0,-1 1 0,1-1 0,-1 1 0,1-1 0,-1 0 0,1-1 0,-1 1 0,1-1 0,8-2 0,-11 1 0,1 1 0,0-1 0,-1 0 0,1 0 0,-1 0 0,1 0 0,-1-1 0,0 1 0,0 0 0,0-1 0,0 0 0,-1 1 0,1-1 0,-1 0 0,1 0 0,-1 0 0,0 0 0,0 0 0,0 0 0,-1 0 0,1-4 0,1-9 0,0 0 0,-2-31 0,0 37 0,-2-2 0,0 0 0,0 1 0,-1-1 0,-1 1 0,1 0 0,-2 0 0,-6-12 0,-9-24 0,13 29-273,-2-1 0,0 1 0,-1 1 0,-18-24 0,21 32-6553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20 24575,'-257'-14'0,"241"12"0,6 0 0,0 1 0,1 0 0,-1 1 0,-15 1 0,23 0 0,0-1 0,1 0 0,-1 1 0,0-1 0,0 1 0,1-1 0,-1 1 0,0 0 0,1 0 0,-1 0 0,1 0 0,-1 0 0,1 0 0,-1 0 0,1 0 0,0 1 0,-1-1 0,1 0 0,0 1 0,0-1 0,0 1 0,0-1 0,0 1 0,1 0 0,-1-1 0,0 1 0,1 0 0,-1 0 0,1 2 0,-3 25 0,2-1 0,2 1 0,4 36 0,-4-55 0,1-1 0,1 0 0,-1 0 0,1 0 0,1-1 0,0 1 0,0-1 0,0 0 0,1 0 0,0 0 0,1 0 0,0-1 0,0 0 0,1 0 0,-1-1 0,2 0 0,-1 0 0,0 0 0,11 4 0,35 23 0,78 42 0,-1-18 0,-127-56 0,0 0 0,-1 0 0,1 0 0,0 0 0,0 0 0,-1 0 0,1-1 0,0 0 0,0 1 0,0-1 0,0 0 0,0-1 0,-1 1 0,1 0 0,0-1 0,0 1 0,0-1 0,4-2 0,-4 1 0,0 1 0,0-1 0,-1-1 0,1 1 0,-1 0 0,1-1 0,-1 1 0,0-1 0,0 0 0,0 0 0,0 0 0,0 0 0,-1 0 0,1 0 0,0-4 0,5-12 0,-1 0 0,-1 0 0,-1-1 0,-1 1 0,-1-1 0,0-26 0,-1 36 0,-2 0 0,0-1 0,0 1 0,0 0 0,-1 0 0,-1 1 0,0-1 0,0 0 0,-1 1 0,0 0 0,-1 0 0,0 0 0,0 0 0,-8-9 0,6 12 0,0 0 0,-1 0 0,0 0 0,0 1 0,0 0 0,-16-7 0,-12-7 0,-76-49-1365,96 58-5461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24 24575,'-21'-1'0,"0"-1"0,-21-5 0,20 3 0,-40-2 0,31 5 0,20 0 0,-1 0 0,0 1 0,1 0 0,-1 1 0,0 1 0,-13 3 0,23-4 0,0 0 0,0 0 0,0 1 0,0-1 0,0 1 0,1 0 0,-1-1 0,0 1 0,1 0 0,0 0 0,-1 0 0,1 0 0,0 0 0,0 0 0,0 0 0,0 1 0,0-1 0,0 0 0,1 1 0,-1-1 0,1 0 0,0 1 0,0-1 0,0 4 0,-1 9 0,2 0 0,3 24 0,-4-33 0,4 12 0,1 0 0,0 0 0,2-1 0,0 1 0,10 17 0,-10-20 0,-1-3 0,2 1 0,-1-1 0,15 16 0,-18-24 0,1-1 0,-1 0 0,1 0 0,0 0 0,0 0 0,0-1 0,0 1 0,0-1 0,0-1 0,8 3 0,19 7 0,-23-6 0,20 8 0,39 13 0,-60-23 0,1-1 0,0 1 0,0-2 0,0 0 0,0 0 0,0 0 0,0-1 0,1-1 0,10-1 0,-18 1 0,0 1 0,0-1 0,0 0 0,0 0 0,0 0 0,0 0 0,-1 0 0,1 0 0,0 0 0,-1-1 0,1 1 0,-1-1 0,1 1 0,-1-1 0,0 0 0,1 0 0,-1 1 0,0-1 0,0 0 0,0 0 0,-1 0 0,1 0 0,0 0 0,-1 0 0,1-4 0,1-5 0,-1-1 0,0 0 0,-1-17 0,0 18 0,-5-79 0,3 78 0,0 0 0,0 1 0,-1-1 0,0 1 0,-9-19 0,9 27 0,0 0 0,0 0 0,0 0 0,0 0 0,0 0 0,-1 1 0,1-1 0,-1 1 0,0 0 0,1 0 0,-1 1 0,0-1 0,0 1 0,-7-2 0,-19-9 0,-44-33-1365,59 36-5461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47 24575,'-83'-1'0,"-94"2"0,172 0 0,-1 0 0,1 1 0,0 0 0,-1-1 0,1 2 0,0-1 0,0 0 0,1 1 0,-1 0 0,0 0 0,1 1 0,0-1 0,-8 9 0,-16 11 0,22-18 0,1 0 0,0 0 0,0 0 0,0 0 0,1 1 0,-1 0 0,1 0 0,1 0 0,-1 0 0,1 0 0,0 1 0,1 0 0,-1-1 0,1 1 0,1 0 0,-1 0 0,1 0 0,0 1 0,1-1 0,0 10 0,0-6 0,1 0 0,1 0 0,-1 0 0,2 0 0,-1-1 0,2 1 0,-1-1 0,1 1 0,1-1 0,0 0 0,0-1 0,11 15 0,0-8 0,0 0 0,1-1 0,1-1 0,0 0 0,0-2 0,27 14 0,28 19 0,-71-43 0,5 3 0,1 1 0,0-1 0,0-1 0,0 1 0,17 5 0,-23-9 0,1-1 0,-1 0 0,0 1 0,0-1 0,1 0 0,-1 0 0,0 0 0,1 0 0,-1-1 0,0 1 0,0-1 0,1 1 0,-1-1 0,0 0 0,0 0 0,0 0 0,0 0 0,0 0 0,0 0 0,0-1 0,0 1 0,0 0 0,-1-1 0,1 0 0,-1 1 0,1-1 0,-1 0 0,1 0 0,0-2 0,21-30 0,61-96 0,-80 121 0,-1 1 0,0-1 0,0 1 0,-1-1 0,0 0 0,-1 0 0,0 0 0,0-10 0,-4-76 0,2 87 0,1-1 0,-2 1 0,1-1 0,-1 0 0,0 1 0,-1-1 0,0 1 0,-1 0 0,1 0 0,-1 0 0,-1 0 0,0 1 0,0 0 0,-10-12 0,5 9 0,-1 1 0,1 0 0,-2 0 0,1 1 0,-1 0 0,0 1 0,-25-10 0,22 10-1365,2 0-5461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59 24575,'-29'0'0,"-1"-1"0,1-2 0,0 0 0,-55-16 0,56 11 0,0 1 0,-1 1 0,0 1 0,0 2 0,-44 0 0,47 3 0,15 0 0,1-1 0,0 2 0,0-1 0,0 2 0,-12 2 0,20-4 0,-1 1 0,1 0 0,-1 0 0,1 0 0,0 1 0,-1-1 0,1 0 0,0 1 0,0 0 0,0-1 0,0 1 0,0 0 0,1 0 0,-1 0 0,0 0 0,1 0 0,0 1 0,-1-1 0,1 0 0,0 1 0,0-1 0,0 0 0,1 1 0,-1 0 0,0 2 0,0 2 0,1 1 0,0-1 0,0 1 0,0-1 0,1 0 0,0 1 0,0-1 0,1 0 0,0 0 0,1 0 0,-1 0 0,8 12 0,4 7 0,34 44 0,-32-49 0,-3-4 0,0-1 0,2 0 0,0-1 0,1-1 0,0 0 0,20 12 0,113 58 0,-104-61 0,-42-21 0,0 0 0,0-1 0,0 1 0,0-1 0,0 0 0,1 0 0,-1 0 0,0-1 0,1 1 0,-1-1 0,0 1 0,1-1 0,-1 0 0,1-1 0,-1 1 0,0-1 0,7-1 0,-8 1 0,1-1 0,-1 1 0,1-1 0,-1 0 0,1 0 0,-1 0 0,0 0 0,0 0 0,0-1 0,0 1 0,0 0 0,-1-1 0,1 0 0,-1 1 0,1-1 0,-1 0 0,0 0 0,0 0 0,-1 0 0,2-4 0,2-20 0,-1-1 0,-1 1 0,-2-1 0,0 0 0,-6-33 0,5 55 0,0 0 0,0 0 0,0 0 0,-1 0 0,0 0 0,0 1 0,0-1 0,-1 1 0,0-1 0,0 1 0,-1 0 0,-5-7 0,-2 1 0,-1 0 0,0 1 0,-18-12 0,-9-7 0,14 3-1365,14 13-5461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24575,'-1'0'0,"-25"-1"0,-1 2 0,1 1 0,0 0 0,-37 10 0,57-10 0,0-1 0,0 1 0,0 0 0,1 1 0,-1-1 0,1 1 0,0 0 0,0 1 0,0-1 0,0 1 0,0 0 0,1 0 0,0 1 0,0-1 0,0 1 0,0 0 0,1 0 0,-1 0 0,1 1 0,1-1 0,-1 1 0,1-1 0,0 1 0,0 0 0,-1 9 0,-1 19 0,2 1 0,5 58 0,-1-22 0,-2-60 0,0-1 0,0 0 0,1 1 0,1-1 0,0 0 0,0 0 0,1 0 0,0 0 0,1 0 0,0-1 0,1 1 0,0-1 0,0 0 0,1-1 0,10 13 0,-1-4 0,1 0 0,28 25 0,-38-36 0,1-1 0,0-1 0,0 1 0,1-1 0,-1 0 0,1-1 0,0 0 0,9 3 0,123 29 0,-134-34 0,0 0 0,0-1 0,0 1 0,0-2 0,0 1 0,0-1 0,0 0 0,0 0 0,0 0 0,0-1 0,0 0 0,5-3 0,-2 1 0,0 0 0,0-1 0,0-1 0,-1 1 0,0-1 0,11-11 0,-16 14 0,0-1 0,-1 0 0,1 1 0,-1-1 0,0-1 0,0 1 0,0 0 0,0 0 0,-1-1 0,1 1 0,0-6 0,5-53 0,-6 45 0,0-4 0,0 1 0,-2-1 0,-1 1 0,-1 0 0,0 0 0,-2 0 0,0 0 0,-2 1 0,0-1 0,-17-32 0,22 50 0,-3-8 0,0 0 0,-12-16 0,15 23 0,-1 1 0,0 0 0,0 0 0,0 0 0,0 1 0,0-1 0,-1 1 0,1-1 0,-1 1 0,1 0 0,-7-2 0,0 1 0,-3-3 0,0 2 0,0 0 0,-1 0 0,0 1 0,-20-2 0,26 5-124,1-2 0,-1 1 0,0-1 0,0 0 0,1-1 0,-1 1-1,1-2 1,0 1 0,0-1 0,-12-8 0,5 3-6702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5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24575,'0'-3'0</inkml:trace>
  <inkml:trace contextRef="#ctx0" brushRef="#br0" timeOffset="1">20 0 24575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19 24575,'-128'-9'0,"-8"-1"0,125 10 0,0 1 0,0-1 0,0 2 0,0 0 0,0 0 0,1 1 0,-1 0 0,-18 9 0,23-9 0,1 0 0,0 1 0,0-1 0,0 1 0,0 1 0,1-1 0,-1 1 0,1-1 0,0 1 0,0 0 0,1 1 0,0-1 0,0 1 0,0-1 0,1 1 0,-1 0 0,-1 7 0,2-4 0,-1-1 0,2 1 0,-1 0 0,1 0 0,0 0 0,1 0 0,1 17 0,0-20 0,1 1 0,0-1 0,0 0 0,0 0 0,0 0 0,1 0 0,0 0 0,1 0 0,-1-1 0,1 1 0,7 7 0,16 14 0,2-1 0,1-1 0,45 29 0,-59-43 0,1-1 0,0-1 0,0-1 0,23 8 0,-28-12 0,1 0 0,-1-1 0,0-1 0,1 0 0,0-1 0,-1 0 0,19-1 0,-29-1 0,0 1 0,0 0 0,-1-1 0,1 1 0,0-1 0,0 0 0,0 0 0,-1 1 0,1-1 0,0-1 0,-1 1 0,1 0 0,-1 0 0,1 0 0,-1-1 0,0 1 0,2-3 0,17-31 0,-5 6 0,-13 27 0,15-22 0,25-45 0,-38 62 0,-1 0 0,0 0 0,0-1 0,-1 1 0,0-1 0,0 0 0,0 0 0,-1 1 0,-1-1 0,1 0 0,-2-14 0,0 19 0,0 0 0,1 0 0,-2 0 0,1 0 0,0 0 0,0 1 0,-1-1 0,0 0 0,1 1 0,-1-1 0,0 1 0,0-1 0,-5-3 0,-38-26 0,12 9 0,7 3-235,-52-30-1,61 40-658,1 0-5932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8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390 122 24575,'0'-1'0,"0"-1"0,-1 1 0,1-1 0,-1 1 0,1-1 0,-1 1 0,1-1 0,-1 1 0,0 0 0,0-1 0,0 1 0,0 0 0,0 0 0,0 0 0,0 0 0,0 0 0,-2-1 0,-25-18 0,18 14 0,-2-2 0,-1 0 0,1 1 0,-1 0 0,0 1 0,-1 1 0,0 0 0,1 0 0,-2 2 0,1 0 0,0 0 0,0 1 0,-1 1 0,-19 1 0,28 0 0,0 0 0,0 0 0,0 1 0,0 0 0,0 0 0,0 0 0,0 1 0,-7 3 0,9-3 0,1 0 0,0 0 0,0 1 0,0-1 0,1 1 0,-1 0 0,1-1 0,-1 1 0,1 0 0,0 1 0,0-1 0,0 0 0,1 0 0,-3 7 0,-1 4 0,2 0 0,-1 0 0,2 0 0,-2 19 0,-1 8 0,4-31 0,0 0 0,0 0 0,1 0 0,0 0 0,0 0 0,1 0 0,1 0 0,-1-1 0,2 1 0,-1 0 0,6 10 0,-5-13 0,0-1 0,1 0 0,0 1 0,0-1 0,0-1 0,1 1 0,0-1 0,0 1 0,1-2 0,-1 1 0,1 0 0,0-1 0,0 0 0,1-1 0,12 6 0,7 2 0,-14-5 0,0 0 0,1-1 0,0-1 0,0 0 0,0-1 0,0 0 0,23 1 0,-16-4 0,0 0 0,0-1 0,34-7 0,-47 7 0,0-1 0,-1 0 0,1-1 0,-1 1 0,0-1 0,0-1 0,0 1 0,0-1 0,-1 0 0,1 0 0,-1-1 0,0 1 0,0-1 0,7-10 0,-10 12 0,0 0 0,-1-1 0,1 0 0,-1 1 0,0-1 0,0 0 0,0 0 0,0 0 0,0 1 0,-1-1 0,0 0 0,0 0 0,0 0 0,0 0 0,-1 0 0,1 0 0,-1 0 0,0 0 0,0 1 0,-1-1 0,1 0 0,-3-3 0,-2-5 0,0-1 0,-1 1 0,-1 1 0,-17-21 0,-79-74 0,26 29 0,74 74-7,0-1 0,0 1-1,-1 0 1,1 0 0,-1 0 0,-8-3-1,0 0-1306,3 0-5512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17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78 24575,'-1'-1'0,"1"1"0,0-1 0,-1 0 0,1 0 0,0 1 0,-1-1 0,1 0 0,-1 0 0,1 1 0,-1-1 0,1 1 0,-1-1 0,1 0 0,-1 1 0,0-1 0,1 1 0,-1-1 0,0 1 0,0 0 0,1-1 0,-1 1 0,0 0 0,0-1 0,0 1 0,1 0 0,-1 0 0,-2 0 0,-28-4 0,23 3 0,-13-3 0,1-1 0,-40-14 0,44 13 0,-1 0 0,0 1 0,0 1 0,-1 0 0,-22-1 0,33 5 0,-6-1 0,0 1 0,-21 3 0,29-2 0,1 0 0,0 0 0,-1 0 0,1 1 0,0 0 0,0-1 0,0 2 0,0-1 0,0 0 0,0 1 0,-4 4 0,-13 12 0,-36 42 0,52-55 0,1 0 0,-1 0 0,1 1 0,0-1 0,1 1 0,0 0 0,0 0 0,0 0 0,1 0 0,0 0 0,1 1 0,-2 12 0,3-15 0,1 0 0,0 0 0,0 0 0,1-1 0,-1 1 0,1 0 0,0-1 0,1 1 0,-1-1 0,1 0 0,-1 0 0,1 0 0,0 0 0,1 0 0,-1-1 0,1 1 0,0-1 0,5 4 0,3 2 0,0-1 0,0-1 0,0 0 0,1 0 0,17 5 0,16 4 0,0-2 0,0-2 0,1-2 0,1-2 0,0-3 0,56 1 0,-97-6 0,0 0 0,-1-1 0,1 1 0,-1-1 0,14-4 0,-18 4 0,0 0 0,0 0 0,0 0 0,0-1 0,0 1 0,0-1 0,0 1 0,0-1 0,-1 0 0,1 1 0,-1-1 0,1 0 0,-1 0 0,0 0 0,1 0 0,-1 0 0,0-1 0,-1 1 0,1 0 0,1-3 0,1-9 0,0-1 0,-1 0 0,0 1 0,-1-1 0,-1 0 0,0 0 0,-1 0 0,-5-23 0,5 35 0,0-1 0,0 1 0,-1 0 0,1-1 0,-1 1 0,0 0 0,0 0 0,0 0 0,0 1 0,0-1 0,-1 0 0,1 1 0,-1 0 0,-5-4 0,-3-2 0,-1 2 0,-20-10 0,-10-5 0,37 18-227,1 1-1,-1-1 1,-1 1-1,1 0 1,-9-2-1,0 1-6598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2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5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8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5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7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6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9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098094-69F1-4824-A22F-F7F3942A085B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678DAB-CBFD-48B2-9EDC-11D5B4B3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customXml" Target="../ink/ink20.xml"/><Relationship Id="rId12" Type="http://schemas.openxmlformats.org/officeDocument/2006/relationships/image" Target="../media/image3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customXml" Target="../ink/ink19.xml"/><Relationship Id="rId10" Type="http://schemas.openxmlformats.org/officeDocument/2006/relationships/image" Target="../media/image32.png"/><Relationship Id="rId4" Type="http://schemas.openxmlformats.org/officeDocument/2006/relationships/customXml" Target="../ink/ink18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2.png"/><Relationship Id="rId7" Type="http://schemas.openxmlformats.org/officeDocument/2006/relationships/customXml" Target="../ink/ink25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4.xml"/><Relationship Id="rId4" Type="http://schemas.openxmlformats.org/officeDocument/2006/relationships/customXml" Target="../ink/ink23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2.png"/><Relationship Id="rId7" Type="http://schemas.openxmlformats.org/officeDocument/2006/relationships/customXml" Target="../ink/ink30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9.xml"/><Relationship Id="rId10" Type="http://schemas.openxmlformats.org/officeDocument/2006/relationships/image" Target="../media/image39.png"/><Relationship Id="rId4" Type="http://schemas.openxmlformats.org/officeDocument/2006/relationships/customXml" Target="../ink/ink28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22.png"/><Relationship Id="rId7" Type="http://schemas.openxmlformats.org/officeDocument/2006/relationships/customXml" Target="../ink/ink35.xml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customXml" Target="../ink/ink34.xml"/><Relationship Id="rId10" Type="http://schemas.openxmlformats.org/officeDocument/2006/relationships/image" Target="../media/image41.png"/><Relationship Id="rId4" Type="http://schemas.openxmlformats.org/officeDocument/2006/relationships/customXml" Target="../ink/ink33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22.png"/><Relationship Id="rId7" Type="http://schemas.openxmlformats.org/officeDocument/2006/relationships/customXml" Target="../ink/ink40.xml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customXml" Target="../ink/ink39.xml"/><Relationship Id="rId10" Type="http://schemas.openxmlformats.org/officeDocument/2006/relationships/image" Target="../media/image41.png"/><Relationship Id="rId4" Type="http://schemas.openxmlformats.org/officeDocument/2006/relationships/customXml" Target="../ink/ink38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22.png"/><Relationship Id="rId7" Type="http://schemas.openxmlformats.org/officeDocument/2006/relationships/customXml" Target="../ink/ink45.xml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44.xml"/><Relationship Id="rId10" Type="http://schemas.openxmlformats.org/officeDocument/2006/relationships/image" Target="../media/image44.png"/><Relationship Id="rId4" Type="http://schemas.openxmlformats.org/officeDocument/2006/relationships/customXml" Target="../ink/ink43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22.png"/><Relationship Id="rId7" Type="http://schemas.openxmlformats.org/officeDocument/2006/relationships/customXml" Target="../ink/ink50.xml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49.xml"/><Relationship Id="rId4" Type="http://schemas.openxmlformats.org/officeDocument/2006/relationships/customXml" Target="../ink/ink48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22.png"/><Relationship Id="rId7" Type="http://schemas.openxmlformats.org/officeDocument/2006/relationships/customXml" Target="../ink/ink55.xml"/><Relationship Id="rId12" Type="http://schemas.openxmlformats.org/officeDocument/2006/relationships/image" Target="../media/image49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customXml" Target="../ink/ink54.xml"/><Relationship Id="rId10" Type="http://schemas.openxmlformats.org/officeDocument/2006/relationships/image" Target="../media/image47.png"/><Relationship Id="rId4" Type="http://schemas.openxmlformats.org/officeDocument/2006/relationships/customXml" Target="../ink/ink53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image" Target="../media/image22.png"/><Relationship Id="rId7" Type="http://schemas.openxmlformats.org/officeDocument/2006/relationships/customXml" Target="../ink/ink60.xml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59.xml"/><Relationship Id="rId4" Type="http://schemas.openxmlformats.org/officeDocument/2006/relationships/customXml" Target="../ink/ink58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22.png"/><Relationship Id="rId7" Type="http://schemas.openxmlformats.org/officeDocument/2006/relationships/customXml" Target="../ink/ink65.xml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64.xml"/><Relationship Id="rId10" Type="http://schemas.openxmlformats.org/officeDocument/2006/relationships/image" Target="../media/image52.png"/><Relationship Id="rId4" Type="http://schemas.openxmlformats.org/officeDocument/2006/relationships/customXml" Target="../ink/ink63.xm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image" Target="../media/image22.png"/><Relationship Id="rId7" Type="http://schemas.openxmlformats.org/officeDocument/2006/relationships/customXml" Target="../ink/ink70.xml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69.xml"/><Relationship Id="rId4" Type="http://schemas.openxmlformats.org/officeDocument/2006/relationships/customXml" Target="../ink/ink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3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6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customXml" Target="../ink/ink3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customXml" Target="../ink/ink9.xml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1.xml"/><Relationship Id="rId10" Type="http://schemas.openxmlformats.org/officeDocument/2006/relationships/customXml" Target="../ink/ink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customXml" Target="../ink/ink15.xml"/><Relationship Id="rId12" Type="http://schemas.openxmlformats.org/officeDocument/2006/relationships/image" Target="../media/image2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customXml" Target="../ink/ink14.xml"/><Relationship Id="rId10" Type="http://schemas.openxmlformats.org/officeDocument/2006/relationships/image" Target="../media/image25.png"/><Relationship Id="rId4" Type="http://schemas.openxmlformats.org/officeDocument/2006/relationships/customXml" Target="../ink/ink13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KS2 Parent Maths Workshop</a:t>
            </a:r>
          </a:p>
        </p:txBody>
      </p:sp>
    </p:spTree>
    <p:extLst>
      <p:ext uri="{BB962C8B-B14F-4D97-AF65-F5344CB8AC3E}">
        <p14:creationId xmlns:p14="http://schemas.microsoft.com/office/powerpoint/2010/main" val="82259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24BD-3A26-1274-5A32-E6057BE2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3299-31EA-D798-0632-0C469D87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Subtraction (year 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2169F-4132-6527-339C-1EF18FC1019C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2169F-4132-6527-339C-1EF18FC101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F5B671F-73DD-3BA9-E6F0-77DB08050EE2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28D91-7645-F7C4-B41F-CD3B73514AAF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28D91-7645-F7C4-B41F-CD3B73514A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DD8113-65A1-B6D3-B6B2-A7FCBC3F1E55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DD8113-65A1-B6D3-B6B2-A7FCBC3F1E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353B9-A5F0-DAA4-E37E-CE60720824A0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36B6ED-26FE-5689-6BCB-E0E983F87E7E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36B6ED-26FE-5689-6BCB-E0E983F87E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D2EE68-4D1D-FDEA-F4DD-9DB991F09106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D2EE68-4D1D-FDEA-F4DD-9DB991F091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80F123A-523D-83D6-F9EA-F1070B3045E2}"/>
              </a:ext>
            </a:extLst>
          </p:cNvPr>
          <p:cNvSpPr txBox="1"/>
          <p:nvPr/>
        </p:nvSpPr>
        <p:spPr>
          <a:xfrm>
            <a:off x="592300" y="22869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442DEE-C065-53B1-BA9D-AE781C57C3C7}"/>
              </a:ext>
            </a:extLst>
          </p:cNvPr>
          <p:cNvSpPr txBox="1"/>
          <p:nvPr/>
        </p:nvSpPr>
        <p:spPr>
          <a:xfrm>
            <a:off x="5431000" y="237718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9E79C-720F-7F0B-86A4-63CDE97B911A}"/>
              </a:ext>
            </a:extLst>
          </p:cNvPr>
          <p:cNvSpPr txBox="1"/>
          <p:nvPr/>
        </p:nvSpPr>
        <p:spPr>
          <a:xfrm>
            <a:off x="9691300" y="23232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9ADD8D-E85E-B37C-2F05-6C5DE2C49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538" y="1431963"/>
            <a:ext cx="3667637" cy="64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7BBD48-9094-3691-13ED-C8C07B76B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242" y="2559660"/>
            <a:ext cx="3951327" cy="2080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9EB168-5F88-315A-0DD3-07372047BD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729" y="4885534"/>
            <a:ext cx="3471513" cy="1789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82093C-8949-5A18-F8F7-5F2F12FFA9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4620" y="3359885"/>
            <a:ext cx="4056529" cy="2090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4A1665-AB1C-40E4-4EC6-45A49A5F63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5500" y="2656248"/>
            <a:ext cx="1731234" cy="19837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5008D-0844-0EC8-3B0F-96738BB4CC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6288" y="4285428"/>
            <a:ext cx="1454225" cy="12002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1D51D0-4097-2541-1ED3-052479EE32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1891" y="5613394"/>
            <a:ext cx="2356005" cy="103311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8D076E-BE84-A28B-A2A2-C635A63220B8}"/>
              </a:ext>
            </a:extLst>
          </p:cNvPr>
          <p:cNvCxnSpPr/>
          <p:nvPr/>
        </p:nvCxnSpPr>
        <p:spPr>
          <a:xfrm>
            <a:off x="4395281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3F9AAB-438A-1167-48BA-BADB27030BF4}"/>
              </a:ext>
            </a:extLst>
          </p:cNvPr>
          <p:cNvCxnSpPr/>
          <p:nvPr/>
        </p:nvCxnSpPr>
        <p:spPr>
          <a:xfrm>
            <a:off x="8953834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75C9-4C58-11E1-52C6-8A305797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C00C-4EDD-F802-6486-C84B2146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211414-C667-EC4C-9852-2A4265CCEF1E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211414-C667-EC4C-9852-2A4265CCEF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5EE8C6E-7D41-AD36-8F22-E0562C486939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D30216-6952-0189-061E-EB934AEADCB3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D30216-6952-0189-061E-EB934AEADC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131150-1571-7A9D-43E6-1F06C400D2EB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131150-1571-7A9D-43E6-1F06C400D2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12F92-7AF8-1CBF-5A7A-410FFF6493C1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E74EE7-2946-6382-B800-316EA231A817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E74EE7-2946-6382-B800-316EA231A8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A91626-DFAF-868F-86E6-8404FE12B95D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A91626-DFAF-868F-86E6-8404FE12B9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10A68-D2C6-6C81-5D2A-4AE4E3450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1445" y="1472766"/>
            <a:ext cx="8182260" cy="51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BCED-A716-EEAE-63D8-DCD2EB0C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C1BE-6EAF-B8E4-251D-647C9CE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Multiplication </a:t>
            </a:r>
            <a:br>
              <a:rPr lang="en-GB" dirty="0"/>
            </a:br>
            <a:r>
              <a:rPr lang="en-GB" sz="2800" dirty="0"/>
              <a:t>Children from Y4 onwards should know </a:t>
            </a:r>
            <a:r>
              <a:rPr lang="en-GB" sz="2800" b="1" u="sng" dirty="0"/>
              <a:t>all</a:t>
            </a:r>
            <a:r>
              <a:rPr lang="en-GB" sz="2800" dirty="0"/>
              <a:t> of their times tables. 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A4A1E-DC14-42AD-E0E1-A6F148D7F8EB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A4A1E-DC14-42AD-E0E1-A6F148D7F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BA81188-9FF0-016C-3A6D-35824D62DDD0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3E8C13-7CA3-5272-95A8-2E16FCA4C80D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3E8C13-7CA3-5272-95A8-2E16FCA4C8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B9753F-B641-3F16-4809-11FA2540A289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B9753F-B641-3F16-4809-11FA2540A2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7923D9-F699-43B8-FE03-B84AD1C43050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D9CB08-82DB-434A-BC7A-1998DE1DBDA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D9CB08-82DB-434A-BC7A-1998DE1DBD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5E9474-2DFD-E36D-B767-F29218C92D13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5E9474-2DFD-E36D-B767-F29218C92D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D902DA4-7A8F-8B03-75A4-0A05C40A4E9E}"/>
              </a:ext>
            </a:extLst>
          </p:cNvPr>
          <p:cNvSpPr txBox="1"/>
          <p:nvPr/>
        </p:nvSpPr>
        <p:spPr>
          <a:xfrm>
            <a:off x="592300" y="22869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79243-4284-C3B9-4DFC-05ED38F0C76E}"/>
              </a:ext>
            </a:extLst>
          </p:cNvPr>
          <p:cNvSpPr txBox="1"/>
          <p:nvPr/>
        </p:nvSpPr>
        <p:spPr>
          <a:xfrm>
            <a:off x="5431000" y="237718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E0D2CB-A34D-2AB5-53AF-144933A99949}"/>
              </a:ext>
            </a:extLst>
          </p:cNvPr>
          <p:cNvSpPr txBox="1"/>
          <p:nvPr/>
        </p:nvSpPr>
        <p:spPr>
          <a:xfrm>
            <a:off x="9691300" y="23232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4B1B8-CAE6-EECB-93BB-6344E4F51096}"/>
              </a:ext>
            </a:extLst>
          </p:cNvPr>
          <p:cNvCxnSpPr/>
          <p:nvPr/>
        </p:nvCxnSpPr>
        <p:spPr>
          <a:xfrm>
            <a:off x="4395281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BD9D66-8B62-29B3-8C0D-1E54D9087E00}"/>
              </a:ext>
            </a:extLst>
          </p:cNvPr>
          <p:cNvCxnSpPr/>
          <p:nvPr/>
        </p:nvCxnSpPr>
        <p:spPr>
          <a:xfrm>
            <a:off x="8953834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AB3C5F-E0D2-512A-D1B2-ECD82BAB1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5899" y="2920974"/>
            <a:ext cx="6684367" cy="2309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78E8E-99C4-A8AD-47A5-C1018CE5C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40" y="2920974"/>
            <a:ext cx="3981655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67970-1680-4077-E56B-09A27C51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BE9-7077-3E64-25AE-7C3B3675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478B8E-ABA9-4D5D-DE77-DAF9245A36A5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478B8E-ABA9-4D5D-DE77-DAF9245A36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437F88A-5803-357F-D022-B1571AEBDED0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6365FD-4CF9-4C26-7857-F23C800F8835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6365FD-4CF9-4C26-7857-F23C800F88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FF6F89-F3DF-8878-8A83-C555B55EC865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FF6F89-F3DF-8878-8A83-C555B55EC8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F08A17-69EA-EE50-F7F5-17F0F925A644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8F9435-0DC2-FC3B-31DF-B2B9A11CB0CD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8F9435-0DC2-FC3B-31DF-B2B9A11CB0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38F57A-F5BC-5C7A-1257-A14796F69B2F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38F57A-F5BC-5C7A-1257-A14796F69B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452A259-75C7-015A-D7FF-226D2D9C532F}"/>
              </a:ext>
            </a:extLst>
          </p:cNvPr>
          <p:cNvSpPr txBox="1"/>
          <p:nvPr/>
        </p:nvSpPr>
        <p:spPr>
          <a:xfrm>
            <a:off x="605747" y="26925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47650B-3716-B86F-1DC7-C6CF499F5FD3}"/>
              </a:ext>
            </a:extLst>
          </p:cNvPr>
          <p:cNvSpPr txBox="1"/>
          <p:nvPr/>
        </p:nvSpPr>
        <p:spPr>
          <a:xfrm>
            <a:off x="5446219" y="269259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F357C-1428-3196-23AC-D4DBAD77C130}"/>
              </a:ext>
            </a:extLst>
          </p:cNvPr>
          <p:cNvSpPr txBox="1"/>
          <p:nvPr/>
        </p:nvSpPr>
        <p:spPr>
          <a:xfrm>
            <a:off x="9684576" y="26890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F538D3-79B0-D7B3-DDE8-205240C615C2}"/>
              </a:ext>
            </a:extLst>
          </p:cNvPr>
          <p:cNvCxnSpPr/>
          <p:nvPr/>
        </p:nvCxnSpPr>
        <p:spPr>
          <a:xfrm>
            <a:off x="4395281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70C7A3-2611-455A-F1FA-8CCAF0D0498A}"/>
              </a:ext>
            </a:extLst>
          </p:cNvPr>
          <p:cNvCxnSpPr/>
          <p:nvPr/>
        </p:nvCxnSpPr>
        <p:spPr>
          <a:xfrm>
            <a:off x="8953834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5F6023-BB47-A710-CF2A-73202E6C4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333" y="1502690"/>
            <a:ext cx="5670259" cy="1051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9F1640-514F-8E01-9FB9-8FD6EC66FE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5" y="3245429"/>
            <a:ext cx="6279558" cy="21160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11213-33AD-BBAE-30F6-9081A92D7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954" y="3305679"/>
            <a:ext cx="3536470" cy="1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55001-DF63-95C5-D217-CFCF3C5A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43A6-58D6-EF5D-20D5-C96D050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C14121-636A-8C03-803A-C27099F03621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C14121-636A-8C03-803A-C27099F036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E6B03EA-3DBD-3D21-FB67-BEECCB8C93F8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6D0279-22EB-2BAA-6189-831D22B455C8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6D0279-22EB-2BAA-6189-831D22B455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0D52B4-BC42-8DAF-C82B-B496BEDF103E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0D52B4-BC42-8DAF-C82B-B496BEDF10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9483E8-8D46-1ACE-3C0C-7329D34F1781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4AB385-EAB0-0E85-CCFF-C75EB35DD45F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4AB385-EAB0-0E85-CCFF-C75EB35DD4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121160-56B4-8BBF-A49D-0B127E56B4E7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121160-56B4-8BBF-A49D-0B127E56B4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CB29E31-8A1B-D5DC-8E24-8E1A433C6309}"/>
              </a:ext>
            </a:extLst>
          </p:cNvPr>
          <p:cNvSpPr txBox="1"/>
          <p:nvPr/>
        </p:nvSpPr>
        <p:spPr>
          <a:xfrm>
            <a:off x="605747" y="26925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EFD875-629A-0671-EEBD-D899A9DECDCA}"/>
              </a:ext>
            </a:extLst>
          </p:cNvPr>
          <p:cNvSpPr txBox="1"/>
          <p:nvPr/>
        </p:nvSpPr>
        <p:spPr>
          <a:xfrm>
            <a:off x="5446219" y="269259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13EA8-05CF-2BF4-BE7C-D97F1F34B29D}"/>
              </a:ext>
            </a:extLst>
          </p:cNvPr>
          <p:cNvSpPr txBox="1"/>
          <p:nvPr/>
        </p:nvSpPr>
        <p:spPr>
          <a:xfrm>
            <a:off x="9684576" y="26890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9A0156-EFFA-307E-BCB2-32CC19F510E7}"/>
              </a:ext>
            </a:extLst>
          </p:cNvPr>
          <p:cNvCxnSpPr/>
          <p:nvPr/>
        </p:nvCxnSpPr>
        <p:spPr>
          <a:xfrm>
            <a:off x="4395281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52E29C-06C8-FCF3-E8F1-94D209115E2D}"/>
              </a:ext>
            </a:extLst>
          </p:cNvPr>
          <p:cNvCxnSpPr/>
          <p:nvPr/>
        </p:nvCxnSpPr>
        <p:spPr>
          <a:xfrm>
            <a:off x="8953834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55957-9DB7-F1A5-8320-756B8F240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333" y="1502690"/>
            <a:ext cx="5670259" cy="1051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AD6A61-AAB8-6A36-C044-35BED3BDF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5" y="3245429"/>
            <a:ext cx="6279558" cy="21160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DEB7B4-6872-BECA-7FAA-CCCDE847F3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954" y="3305679"/>
            <a:ext cx="3536470" cy="1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03F5-A37A-43AC-96E4-07A1D45E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C5DB-DD68-ED99-B1E3-1C8C54E3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Multiplication (Year 5/6)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986783-D1B7-EBA2-5CE8-36A24D1535D5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986783-D1B7-EBA2-5CE8-36A24D1535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0D8A5BA-4655-54A8-EF61-BA3F476F1C73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0B63E1-5F18-8CB9-ECA3-487C98C27DDD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0B63E1-5F18-8CB9-ECA3-487C98C27D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5FC052-FD5E-9214-037C-0F7D55532566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5FC052-FD5E-9214-037C-0F7D55532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1220D6-2E9D-9CFE-82AC-5F2F61D3F2C4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8394A6-95F7-5488-2893-BE181F5ED0C0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8394A6-95F7-5488-2893-BE181F5ED0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115C12-912C-BE17-C353-D4B14C2AD38A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115C12-912C-BE17-C353-D4B14C2AD3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EB05A40-89FC-6F02-D49B-3F79E161D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9013" y="2371574"/>
            <a:ext cx="2780796" cy="3929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F9FC3-E7D4-F658-07E3-0EB4CB956F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9815" y="2270721"/>
            <a:ext cx="3498926" cy="44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AFEF-A2D4-3136-40FF-FB1B5BEA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4593-72B9-7F51-70A0-71ADE313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Division  </a:t>
            </a:r>
            <a:br>
              <a:rPr lang="en-GB" dirty="0"/>
            </a:br>
            <a:r>
              <a:rPr lang="en-GB" sz="2800" dirty="0"/>
              <a:t>Children from Y4 onwards should know </a:t>
            </a:r>
            <a:r>
              <a:rPr lang="en-GB" sz="2800" b="1" u="sng" dirty="0"/>
              <a:t>all</a:t>
            </a:r>
            <a:r>
              <a:rPr lang="en-GB" sz="2800" dirty="0"/>
              <a:t> of their times tables. 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013DEF-69EB-6EFE-CDB6-4243FEF6CB77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013DEF-69EB-6EFE-CDB6-4243FEF6CB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3349D7-EF49-CB53-9BB1-EF4CD1E74AAC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CA2629-C5F6-8E63-AEE5-829F59E33369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CA2629-C5F6-8E63-AEE5-829F59E333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117CFF-16BE-0AE9-7CFA-87EE130CCA4B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117CFF-16BE-0AE9-7CFA-87EE130CCA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0E921D-BBF5-ECF1-607D-17B3B82114F7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BE589A-4A70-B06B-2F9F-53FC6579AA28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BE589A-4A70-B06B-2F9F-53FC6579AA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AE84AC-BAD8-59B0-786D-1F2DE47CE35A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AE84AC-BAD8-59B0-786D-1F2DE47CE3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EAD4E3-DE3D-8F05-01CB-AD16021F8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634" y="2325038"/>
            <a:ext cx="7328732" cy="43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7126-4851-070B-C56A-5669DBD0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5AA-1F58-2CED-3E53-35D25CAE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Division </a:t>
            </a:r>
            <a:br>
              <a:rPr lang="en-GB" dirty="0"/>
            </a:br>
            <a:r>
              <a:rPr lang="en-GB" sz="2800" dirty="0"/>
              <a:t>Children from Y4 onwards should know </a:t>
            </a:r>
            <a:r>
              <a:rPr lang="en-GB" sz="2800" b="1" u="sng" dirty="0"/>
              <a:t>all</a:t>
            </a:r>
            <a:r>
              <a:rPr lang="en-GB" sz="2800" dirty="0"/>
              <a:t> of their times tables. 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B399F4-2022-969D-63F2-899A85688C15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B399F4-2022-969D-63F2-899A85688C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1FCF72B-CA0A-41A6-5FAF-D2ACF86D3673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E84256-30A0-3937-BA94-F974250E05DE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E84256-30A0-3937-BA94-F974250E05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177C65-0D35-5155-C3A9-1BA0BF2EBE70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177C65-0D35-5155-C3A9-1BA0BF2EBE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F4D785-68DE-A4F1-CEBE-0D9790C0DB7C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41A1A8-96AD-33E8-F9B9-5260BF7664D6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41A1A8-96AD-33E8-F9B9-5260BF7664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B7CC80-D68C-9E0D-C4F2-F215A8237349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B7CC80-D68C-9E0D-C4F2-F215A82373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9DD7A2-8443-53E6-17FA-2424F12D5702}"/>
              </a:ext>
            </a:extLst>
          </p:cNvPr>
          <p:cNvSpPr txBox="1"/>
          <p:nvPr/>
        </p:nvSpPr>
        <p:spPr>
          <a:xfrm>
            <a:off x="592300" y="22869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92B88-DB82-00A1-55A0-0BE3875535AF}"/>
              </a:ext>
            </a:extLst>
          </p:cNvPr>
          <p:cNvSpPr txBox="1"/>
          <p:nvPr/>
        </p:nvSpPr>
        <p:spPr>
          <a:xfrm>
            <a:off x="5431000" y="237718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EF3E8A-20A6-3223-2306-C30B85A8BACE}"/>
              </a:ext>
            </a:extLst>
          </p:cNvPr>
          <p:cNvSpPr txBox="1"/>
          <p:nvPr/>
        </p:nvSpPr>
        <p:spPr>
          <a:xfrm>
            <a:off x="9691300" y="23232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0374FC-E23C-C03E-1559-87CCDA1041A8}"/>
              </a:ext>
            </a:extLst>
          </p:cNvPr>
          <p:cNvCxnSpPr/>
          <p:nvPr/>
        </p:nvCxnSpPr>
        <p:spPr>
          <a:xfrm>
            <a:off x="4395281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B0A10C-D4B8-D931-8117-3C8F245897BC}"/>
              </a:ext>
            </a:extLst>
          </p:cNvPr>
          <p:cNvCxnSpPr/>
          <p:nvPr/>
        </p:nvCxnSpPr>
        <p:spPr>
          <a:xfrm>
            <a:off x="8953834" y="24406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3056C95-A42B-FD32-9225-8DC0DB6F6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919" y="1579699"/>
            <a:ext cx="2444876" cy="711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C9E487-75FF-043F-4DEA-88FAC7C2F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162" y="2746519"/>
            <a:ext cx="3368708" cy="3318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155A1D-8875-FB99-26D7-FEF19383C7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2759" y="2802451"/>
            <a:ext cx="2674162" cy="26180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A5037A-CACB-D412-0D68-A584380D0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8128" y="2733087"/>
            <a:ext cx="2997354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BA7A-EC47-ADBF-88E0-CE97B9938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5A49-5655-0890-98D9-E3B3965B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Division (Year 6)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4D50DF-DEF4-7A2A-A7DC-26CAE3E8DB62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4D50DF-DEF4-7A2A-A7DC-26CAE3E8DB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56BF4C7-BA6A-0E4C-88D5-1AA4162BF501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0B1B08-C269-6018-6C66-61425860C20A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0B1B08-C269-6018-6C66-61425860C2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CA6C82-4B95-9386-753F-DC00970E1DB7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CA6C82-4B95-9386-753F-DC00970E1D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E81F1A-5C43-5E8A-79C0-D44CF792822A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BEED78-94F2-87CC-124C-89E3A383B765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BEED78-94F2-87CC-124C-89E3A383B7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072441-1C9A-E2F1-5FF7-09D262A6DD57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072441-1C9A-E2F1-5FF7-09D262A6DD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40BDE-34DD-AC14-0A93-B934BA902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765" y="2246254"/>
            <a:ext cx="9144470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2052-B693-6A83-D874-6B2E0F5E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81C2-7389-D937-3FB4-C4F6DBBB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Supporting your children at home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134412-3FCE-1628-4706-25F9E8C80360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134412-3FCE-1628-4706-25F9E8C80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E293542-2F10-F19F-F8DE-76360313D899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C822CF-F8C0-08A0-9885-0F8A7E63C337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C822CF-F8C0-08A0-9885-0F8A7E63C3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3F3FBB-9BE7-19AA-8115-B542BC11015A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3F3FBB-9BE7-19AA-8115-B542BC1101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C59DB-9950-39B4-661F-964491EE456D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33A700-7E55-0100-C577-5DD2155E4EE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33A700-7E55-0100-C577-5DD2155E4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D1E473-21C3-D0BF-0D23-0A9B562DCCE4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D1E473-21C3-D0BF-0D23-0A9B562DCC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62FC6-5137-761B-6467-3F28EB823A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47" y="2523807"/>
            <a:ext cx="7011030" cy="2523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A37691-11ED-165B-279F-20FE6F078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7712" y="2281760"/>
            <a:ext cx="3534223" cy="40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Aims of the session: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89" y="2374265"/>
            <a:ext cx="10515600" cy="3752215"/>
          </a:xfrm>
        </p:spPr>
        <p:txBody>
          <a:bodyPr/>
          <a:lstStyle/>
          <a:p>
            <a:r>
              <a:rPr lang="en-GB" dirty="0"/>
              <a:t>To understand what Mastery is and the benefits of it</a:t>
            </a:r>
          </a:p>
          <a:p>
            <a:r>
              <a:rPr lang="en-GB" dirty="0"/>
              <a:t>Explain how we teach maths at St Clare’s </a:t>
            </a:r>
          </a:p>
          <a:p>
            <a:r>
              <a:rPr lang="en-GB" dirty="0"/>
              <a:t>Methods for the four operations: addition, subtraction, multiplication and division</a:t>
            </a:r>
          </a:p>
          <a:p>
            <a:r>
              <a:rPr lang="en-GB" dirty="0"/>
              <a:t>Apps and resources for you to support your children at home. </a:t>
            </a:r>
          </a:p>
        </p:txBody>
      </p:sp>
    </p:spTree>
    <p:extLst>
      <p:ext uri="{BB962C8B-B14F-4D97-AF65-F5344CB8AC3E}">
        <p14:creationId xmlns:p14="http://schemas.microsoft.com/office/powerpoint/2010/main" val="220351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EC50-2ED1-F5BA-72A0-89E80528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45CE-D5AE-7250-12C7-201D0C2F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876754"/>
            <a:ext cx="8761413" cy="706964"/>
          </a:xfrm>
        </p:spPr>
        <p:txBody>
          <a:bodyPr/>
          <a:lstStyle/>
          <a:p>
            <a:r>
              <a:rPr lang="en-GB" dirty="0"/>
              <a:t>Supporting your children at home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5D5DE3-37ED-58C6-3792-3628E0580171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5D5DE3-37ED-58C6-3792-3628E05801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9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5A533A-4EAA-DCC4-4099-E21309C705D2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570F42-3F10-8209-AD1B-1D50CE7830B2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570F42-3F10-8209-AD1B-1D50CE7830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13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6A5EE7-8747-2105-CCF2-24146273274D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6A5EE7-8747-2105-CCF2-2414627327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13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C5D652-DD27-D125-C336-3FED425016D0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075AA5-DFFC-A5D1-E71C-F76D52AFA59F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075AA5-DFFC-A5D1-E71C-F76D52AFA5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CFBE53-D5C9-2692-CE0F-E9DC744B7CF1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CFBE53-D5C9-2692-CE0F-E9DC744B7C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79DFF6-25DE-F9DD-6183-D74311992294}"/>
              </a:ext>
            </a:extLst>
          </p:cNvPr>
          <p:cNvSpPr txBox="1"/>
          <p:nvPr/>
        </p:nvSpPr>
        <p:spPr>
          <a:xfrm>
            <a:off x="1075765" y="2467535"/>
            <a:ext cx="428033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/>
              <a:t>Whiterose</a:t>
            </a:r>
            <a:r>
              <a:rPr lang="en-GB" u="sng" dirty="0"/>
              <a:t> Maths Website: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Home learning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Parent workbooks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Digital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u="sng" dirty="0"/>
              <a:t>Times Tables Rockstars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u="sng" dirty="0"/>
              <a:t>Hit the button website</a:t>
            </a:r>
          </a:p>
          <a:p>
            <a:endParaRPr lang="en-GB" dirty="0"/>
          </a:p>
          <a:p>
            <a:endParaRPr lang="en-GB" dirty="0"/>
          </a:p>
          <a:p>
            <a:r>
              <a:rPr lang="en-US" sz="1800" u="sng" dirty="0"/>
              <a:t>BBC Bitesize – KS2 </a:t>
            </a:r>
            <a:r>
              <a:rPr lang="en-US" sz="1800" u="sng" dirty="0" err="1"/>
              <a:t>Maths</a:t>
            </a:r>
            <a:r>
              <a:rPr lang="en-US" sz="1800" u="sng" dirty="0"/>
              <a:t> (everything)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Has Maths Changed?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6682"/>
            <a:ext cx="11544300" cy="3653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We are still teaching most of the same methods that you and I were taught at school but we now look at different representations of the maths to make sure children have a deeper understanding rather than just memorising a method without understanding what they are doing.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example, we spend a lot of time now on place value at the start of the year to make sure children really understand what numbers represent. If they have a solid understanding of the basics they can access more difficult concepts more easily.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We use the mastery approach which focuses on depth rather than acceleration, ensuring that key concepts are fully grasped before moving on. </a:t>
            </a:r>
          </a:p>
        </p:txBody>
      </p:sp>
    </p:spTree>
    <p:extLst>
      <p:ext uri="{BB962C8B-B14F-4D97-AF65-F5344CB8AC3E}">
        <p14:creationId xmlns:p14="http://schemas.microsoft.com/office/powerpoint/2010/main" val="302278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Stages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96" y="2596777"/>
            <a:ext cx="8825659" cy="3416300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Fluency </a:t>
            </a:r>
            <a:r>
              <a:rPr lang="en-GB" sz="2400" dirty="0"/>
              <a:t>in Maths happens when children can answer questions accurately using recall of Mathematical facts.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Reasoning </a:t>
            </a:r>
            <a:r>
              <a:rPr lang="en-GB" sz="2400" dirty="0"/>
              <a:t>is when a child can explain what they have done and why, or prove that something is or isn’t correct.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Problem solving </a:t>
            </a:r>
            <a:r>
              <a:rPr lang="en-GB" sz="2400" dirty="0"/>
              <a:t>is applying their knowledge and understanding to multi-step problems.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74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15F-5007-1C6D-DF04-059EEE43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36411" cy="706964"/>
          </a:xfrm>
        </p:spPr>
        <p:txBody>
          <a:bodyPr/>
          <a:lstStyle/>
          <a:p>
            <a:r>
              <a:rPr lang="en-GB" sz="2800" dirty="0"/>
              <a:t>Fluency							Reasoning				Problem solving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A7340-FC3E-784D-9B96-6642C257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2" y="2416326"/>
            <a:ext cx="4801270" cy="31817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61946F-5BB9-4E77-6990-E7349339DEDE}"/>
              </a:ext>
            </a:extLst>
          </p:cNvPr>
          <p:cNvCxnSpPr/>
          <p:nvPr/>
        </p:nvCxnSpPr>
        <p:spPr>
          <a:xfrm>
            <a:off x="4986952" y="2326341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796DC6-2793-DBA0-3C7D-463B9EB9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61" y="2416326"/>
            <a:ext cx="3077004" cy="25721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F6C945-22DC-52FD-CB32-C8AB39113667}"/>
              </a:ext>
            </a:extLst>
          </p:cNvPr>
          <p:cNvCxnSpPr/>
          <p:nvPr/>
        </p:nvCxnSpPr>
        <p:spPr>
          <a:xfrm>
            <a:off x="8232176" y="2326339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3A67409-41BB-0C59-1C25-31524A00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322" y="2205316"/>
            <a:ext cx="2878078" cy="4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Stages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3733800"/>
          </a:xfrm>
        </p:spPr>
        <p:txBody>
          <a:bodyPr>
            <a:normAutofit/>
          </a:bodyPr>
          <a:lstStyle/>
          <a:p>
            <a:r>
              <a:rPr lang="en-GB" sz="2000" dirty="0"/>
              <a:t>Maths learning should follow a process, moving through each stage when children are ready.</a:t>
            </a:r>
          </a:p>
          <a:p>
            <a:r>
              <a:rPr lang="en-GB" sz="2000" dirty="0"/>
              <a:t>If children are moved too quickly through the concrete and pictorial stage of their learning, this could affect understanding in later years. </a:t>
            </a:r>
          </a:p>
        </p:txBody>
      </p:sp>
      <p:sp>
        <p:nvSpPr>
          <p:cNvPr id="4" name="Oval 3"/>
          <p:cNvSpPr/>
          <p:nvPr/>
        </p:nvSpPr>
        <p:spPr>
          <a:xfrm>
            <a:off x="2390503" y="3918857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27320" y="3918856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64137" y="3918855"/>
            <a:ext cx="1737360" cy="181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34194" y="4635523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Concrete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1011" y="4642057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Pictorial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7828" y="4635523"/>
            <a:ext cx="14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Abstract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27863" y="4642057"/>
            <a:ext cx="1099457" cy="398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6964680" y="4627513"/>
            <a:ext cx="1099457" cy="398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2705-46AF-B53A-8CDE-572B9EC4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43" y="554659"/>
            <a:ext cx="8761413" cy="706964"/>
          </a:xfrm>
        </p:spPr>
        <p:txBody>
          <a:bodyPr/>
          <a:lstStyle/>
          <a:p>
            <a:r>
              <a:rPr lang="en-GB" dirty="0"/>
              <a:t>Place value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5655-11E0-DC67-4E7C-DA877446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89" y="1191479"/>
            <a:ext cx="8825659" cy="34163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Nowadays children spend a lot more time on place value as it builds the foundations for everything else.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B4DD3-3A5E-06BF-FAF3-1B0D2C4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2" y="2913635"/>
            <a:ext cx="2391109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C0A3C-7F66-6EA7-C12E-1E5F7CD4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52" y="2913635"/>
            <a:ext cx="1992030" cy="224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1183A-DA12-F56F-0C36-325EE8D5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8" y="4607779"/>
            <a:ext cx="1674650" cy="202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B92C7-7B10-9F9B-FFDD-9EBDA004A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635" y="4925661"/>
            <a:ext cx="2274706" cy="1855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897FF-6DA7-F25D-88EF-4DEB298C4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925" y="3008780"/>
            <a:ext cx="2390355" cy="2056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BFE3EA-39B7-FB54-A541-1BF4F0F0F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720" y="3190199"/>
            <a:ext cx="4138934" cy="1693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51A330-F470-BCA6-ED59-3F98AB8D09C3}"/>
              </a:ext>
            </a:extLst>
          </p:cNvPr>
          <p:cNvSpPr txBox="1"/>
          <p:nvPr/>
        </p:nvSpPr>
        <p:spPr>
          <a:xfrm>
            <a:off x="369361" y="24410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EFF057-C697-3D25-DC69-282794F5130D}"/>
              </a:ext>
            </a:extLst>
          </p:cNvPr>
          <p:cNvSpPr txBox="1"/>
          <p:nvPr/>
        </p:nvSpPr>
        <p:spPr>
          <a:xfrm>
            <a:off x="5208061" y="253132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4FC91-7284-88D6-09A1-72FA6C6BED3B}"/>
              </a:ext>
            </a:extLst>
          </p:cNvPr>
          <p:cNvSpPr txBox="1"/>
          <p:nvPr/>
        </p:nvSpPr>
        <p:spPr>
          <a:xfrm>
            <a:off x="9468361" y="247740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1C032A-5F20-12E9-0D5C-4E6BF5454AE3}"/>
                  </a:ext>
                </a:extLst>
              </p14:cNvPr>
              <p14:cNvContentPartPr/>
              <p14:nvPr/>
            </p14:nvContentPartPr>
            <p14:xfrm>
              <a:off x="5652413" y="4025996"/>
              <a:ext cx="148680" cy="177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1C032A-5F20-12E9-0D5C-4E6BF5454A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3773" y="4016996"/>
                <a:ext cx="166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B4B928-7DA4-59B4-5C43-8F2B61893F4B}"/>
                  </a:ext>
                </a:extLst>
              </p14:cNvPr>
              <p14:cNvContentPartPr/>
              <p14:nvPr/>
            </p14:nvContentPartPr>
            <p14:xfrm>
              <a:off x="6149933" y="4033556"/>
              <a:ext cx="198720" cy="187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B4B928-7DA4-59B4-5C43-8F2B61893F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0933" y="4024556"/>
                <a:ext cx="21636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26EB531-4261-0AC2-AF98-9061E1AD3699}"/>
              </a:ext>
            </a:extLst>
          </p:cNvPr>
          <p:cNvGrpSpPr/>
          <p:nvPr/>
        </p:nvGrpSpPr>
        <p:grpSpPr>
          <a:xfrm>
            <a:off x="7208693" y="3977036"/>
            <a:ext cx="1373400" cy="586800"/>
            <a:chOff x="7208693" y="3977036"/>
            <a:chExt cx="137340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3B01F4-96AA-8A27-F662-3D53372DAB2D}"/>
                    </a:ext>
                  </a:extLst>
                </p14:cNvPr>
                <p14:cNvContentPartPr/>
                <p14:nvPr/>
              </p14:nvContentPartPr>
              <p14:xfrm>
                <a:off x="7225253" y="3998636"/>
                <a:ext cx="158760" cy="157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3B01F4-96AA-8A27-F662-3D53372DAB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16253" y="3989996"/>
                  <a:ext cx="176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A3FB3C-E883-0111-2D9D-FA69EDF78229}"/>
                    </a:ext>
                  </a:extLst>
                </p14:cNvPr>
                <p14:cNvContentPartPr/>
                <p14:nvPr/>
              </p14:nvContentPartPr>
              <p14:xfrm>
                <a:off x="7537373" y="3977036"/>
                <a:ext cx="189720" cy="21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A3FB3C-E883-0111-2D9D-FA69EDF782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28733" y="3968036"/>
                  <a:ext cx="207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EB3093-A8FD-9A26-40C5-411A049C3365}"/>
                    </a:ext>
                  </a:extLst>
                </p14:cNvPr>
                <p14:cNvContentPartPr/>
                <p14:nvPr/>
              </p14:nvContentPartPr>
              <p14:xfrm>
                <a:off x="7987013" y="3992876"/>
                <a:ext cx="202320" cy="18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EB3093-A8FD-9A26-40C5-411A049C33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78373" y="3983876"/>
                  <a:ext cx="219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45CC7B-F149-FBD3-0072-B418390E87ED}"/>
                    </a:ext>
                  </a:extLst>
                </p14:cNvPr>
                <p14:cNvContentPartPr/>
                <p14:nvPr/>
              </p14:nvContentPartPr>
              <p14:xfrm>
                <a:off x="8355653" y="4006916"/>
                <a:ext cx="195480" cy="247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45CC7B-F149-FBD3-0072-B418390E87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46653" y="3997916"/>
                  <a:ext cx="213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9A2C35-5402-84E1-A3BB-68434A0621C7}"/>
                    </a:ext>
                  </a:extLst>
                </p14:cNvPr>
                <p14:cNvContentPartPr/>
                <p14:nvPr/>
              </p14:nvContentPartPr>
              <p14:xfrm>
                <a:off x="7208693" y="4370156"/>
                <a:ext cx="207720" cy="175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9A2C35-5402-84E1-A3BB-68434A0621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00053" y="4361156"/>
                  <a:ext cx="22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FDEDCC-12FD-35EE-8DD2-D6D982A57F81}"/>
                    </a:ext>
                  </a:extLst>
                </p14:cNvPr>
                <p14:cNvContentPartPr/>
                <p14:nvPr/>
              </p14:nvContentPartPr>
              <p14:xfrm>
                <a:off x="7578053" y="4366556"/>
                <a:ext cx="174240" cy="165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FDEDCC-12FD-35EE-8DD2-D6D982A57F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9413" y="4357916"/>
                  <a:ext cx="191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C538CC-A9C8-BF0D-CFEF-0391BE4B2572}"/>
                    </a:ext>
                  </a:extLst>
                </p14:cNvPr>
                <p14:cNvContentPartPr/>
                <p14:nvPr/>
              </p14:nvContentPartPr>
              <p14:xfrm>
                <a:off x="7912853" y="4396076"/>
                <a:ext cx="224640" cy="14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C538CC-A9C8-BF0D-CFEF-0391BE4B25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04213" y="4387076"/>
                  <a:ext cx="242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55EE5A-5566-A09D-30EA-DE796D532784}"/>
                    </a:ext>
                  </a:extLst>
                </p14:cNvPr>
                <p14:cNvContentPartPr/>
                <p14:nvPr/>
              </p14:nvContentPartPr>
              <p14:xfrm>
                <a:off x="8406773" y="4370156"/>
                <a:ext cx="175320" cy="193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55EE5A-5566-A09D-30EA-DE796D5327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97773" y="4361156"/>
                  <a:ext cx="192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D477E5-3E8D-B313-88A8-DAAAA9F77641}"/>
                    </a:ext>
                  </a:extLst>
                </p14:cNvPr>
                <p14:cNvContentPartPr/>
                <p14:nvPr/>
              </p14:nvContentPartPr>
              <p14:xfrm>
                <a:off x="7844453" y="4174316"/>
                <a:ext cx="144000" cy="177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D477E5-3E8D-B313-88A8-DAAAA9F776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35453" y="4165676"/>
                  <a:ext cx="161640" cy="19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23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A30E-0F93-0B5D-664A-77D2EB45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3" y="657662"/>
            <a:ext cx="8761413" cy="706964"/>
          </a:xfrm>
        </p:spPr>
        <p:txBody>
          <a:bodyPr/>
          <a:lstStyle/>
          <a:p>
            <a:r>
              <a:rPr lang="en-GB" dirty="0"/>
              <a:t>Addition (year 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BAB966-A459-EDCB-6FD0-59275C6589FA}"/>
                  </a:ext>
                </a:extLst>
              </p14:cNvPr>
              <p14:cNvContentPartPr/>
              <p14:nvPr/>
            </p14:nvContentPartPr>
            <p14:xfrm>
              <a:off x="2285693" y="1230236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BAB966-A459-EDCB-6FD0-59275C6589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7053" y="12212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1061D8-07E5-10EF-31C0-E80DA1B6F053}"/>
              </a:ext>
            </a:extLst>
          </p:cNvPr>
          <p:cNvGrpSpPr/>
          <p:nvPr/>
        </p:nvGrpSpPr>
        <p:grpSpPr>
          <a:xfrm>
            <a:off x="3664133" y="1203596"/>
            <a:ext cx="7200" cy="33840"/>
            <a:chOff x="3664133" y="1203596"/>
            <a:chExt cx="7200" cy="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B86A1C-89D0-FA86-215C-973FBAB061F3}"/>
                    </a:ext>
                  </a:extLst>
                </p14:cNvPr>
                <p14:cNvContentPartPr/>
                <p14:nvPr/>
              </p14:nvContentPartPr>
              <p14:xfrm>
                <a:off x="3664133" y="123707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B86A1C-89D0-FA86-215C-973FBAB061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5493" y="12280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31FEFA-E727-8DDE-1AC1-B708C0962866}"/>
                    </a:ext>
                  </a:extLst>
                </p14:cNvPr>
                <p14:cNvContentPartPr/>
                <p14:nvPr/>
              </p14:nvContentPartPr>
              <p14:xfrm>
                <a:off x="3664133" y="1203596"/>
                <a:ext cx="720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31FEFA-E727-8DDE-1AC1-B708C09628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5493" y="1194596"/>
                  <a:ext cx="24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965A20-2566-D86B-A132-C8EB463C34C8}"/>
              </a:ext>
            </a:extLst>
          </p:cNvPr>
          <p:cNvGrpSpPr/>
          <p:nvPr/>
        </p:nvGrpSpPr>
        <p:grpSpPr>
          <a:xfrm>
            <a:off x="2319533" y="1418516"/>
            <a:ext cx="360" cy="360"/>
            <a:chOff x="2319533" y="141851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69CE52-3FBE-0342-8042-F57F96115B08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69CE52-3FBE-0342-8042-F57F96115B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A0E544-8969-121D-716F-3B9CC114EB6B}"/>
                    </a:ext>
                  </a:extLst>
                </p14:cNvPr>
                <p14:cNvContentPartPr/>
                <p14:nvPr/>
              </p14:nvContentPartPr>
              <p14:xfrm>
                <a:off x="2319533" y="1418516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A0E544-8969-121D-716F-3B9CC114EB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0533" y="1409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0A589-88C5-44F4-FBC5-3FE5E54D5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09" y="2656248"/>
            <a:ext cx="3685322" cy="2220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B5CD0-CEEA-2BDF-EB75-71C0B7782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679" y="4857177"/>
            <a:ext cx="3540782" cy="2000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0ECB00-8BEC-1FCC-5561-F5D714A590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9648" y="2746519"/>
            <a:ext cx="1653798" cy="1825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3E116-9328-0F6E-B01E-410AD7CFD5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0561" y="4396617"/>
            <a:ext cx="1981477" cy="1886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3D9BB8-15BA-BEA9-36A8-F2C5E3DA3E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9648" y="5714435"/>
            <a:ext cx="1886213" cy="7811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204BE3-85B6-3425-78BA-5B0F8F56A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277" y="3254188"/>
            <a:ext cx="4240560" cy="23962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80558C-B6FD-3B8E-DEB5-83359B48025B}"/>
              </a:ext>
            </a:extLst>
          </p:cNvPr>
          <p:cNvSpPr txBox="1"/>
          <p:nvPr/>
        </p:nvSpPr>
        <p:spPr>
          <a:xfrm>
            <a:off x="592300" y="22869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Concrete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9DC5C7-76DA-5900-8A8A-E8C8DB1B7748}"/>
              </a:ext>
            </a:extLst>
          </p:cNvPr>
          <p:cNvSpPr txBox="1"/>
          <p:nvPr/>
        </p:nvSpPr>
        <p:spPr>
          <a:xfrm>
            <a:off x="5431000" y="237718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Pictorial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AD760-23EF-190E-B6C6-73F2BFE7236B}"/>
              </a:ext>
            </a:extLst>
          </p:cNvPr>
          <p:cNvSpPr txBox="1"/>
          <p:nvPr/>
        </p:nvSpPr>
        <p:spPr>
          <a:xfrm>
            <a:off x="9691300" y="23232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Abstract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1BD2CA-DDB8-BBAB-E046-67C076365B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5409" y="1530455"/>
            <a:ext cx="3477110" cy="59063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DCF5D3-3DB8-D629-6D05-608C79568660}"/>
              </a:ext>
            </a:extLst>
          </p:cNvPr>
          <p:cNvCxnSpPr/>
          <p:nvPr/>
        </p:nvCxnSpPr>
        <p:spPr>
          <a:xfrm>
            <a:off x="4085999" y="2286916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BC0140-D5C3-D841-BA29-CAA1FEE58636}"/>
              </a:ext>
            </a:extLst>
          </p:cNvPr>
          <p:cNvCxnSpPr/>
          <p:nvPr/>
        </p:nvCxnSpPr>
        <p:spPr>
          <a:xfrm>
            <a:off x="8637829" y="2286916"/>
            <a:ext cx="0" cy="429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1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4F89EB-6CB0-7F61-488F-D8F13DBF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43" y="628857"/>
            <a:ext cx="7340003" cy="60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434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KS2 Parent Maths Workshop</vt:lpstr>
      <vt:lpstr>Aims of the session:</vt:lpstr>
      <vt:lpstr>Has Maths Changed?</vt:lpstr>
      <vt:lpstr>Stages of Mastery</vt:lpstr>
      <vt:lpstr>Fluency       Reasoning    Problem solving</vt:lpstr>
      <vt:lpstr>Stages of Teaching</vt:lpstr>
      <vt:lpstr>Place value </vt:lpstr>
      <vt:lpstr>Addition (year 4)</vt:lpstr>
      <vt:lpstr>PowerPoint Presentation</vt:lpstr>
      <vt:lpstr>Subtraction (year 4)</vt:lpstr>
      <vt:lpstr>Multiplication </vt:lpstr>
      <vt:lpstr>Multiplication  Children from Y4 onwards should know all of their times tables. </vt:lpstr>
      <vt:lpstr>Multiplication </vt:lpstr>
      <vt:lpstr>Multiplication </vt:lpstr>
      <vt:lpstr>Multiplication (Year 5/6) </vt:lpstr>
      <vt:lpstr>Division   Children from Y4 onwards should know all of their times tables. </vt:lpstr>
      <vt:lpstr>Division  Children from Y4 onwards should know all of their times tables. </vt:lpstr>
      <vt:lpstr>Division (Year 6) </vt:lpstr>
      <vt:lpstr>Supporting your children at home</vt:lpstr>
      <vt:lpstr>Supporting your children at home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Parents Maths Workshop</dc:title>
  <dc:creator>jennie_101@hotmail.com</dc:creator>
  <cp:lastModifiedBy>Jennie Gibson</cp:lastModifiedBy>
  <cp:revision>10</cp:revision>
  <cp:lastPrinted>2017-11-16T16:49:29Z</cp:lastPrinted>
  <dcterms:created xsi:type="dcterms:W3CDTF">2017-11-13T16:05:30Z</dcterms:created>
  <dcterms:modified xsi:type="dcterms:W3CDTF">2024-03-03T16:21:47Z</dcterms:modified>
</cp:coreProperties>
</file>