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0" r:id="rId3"/>
    <p:sldId id="271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2C51-F80D-4612-87E2-52117DC30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8E917-DC72-45D7-8E82-E0AF28FDD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EA87C-CD15-46F9-9EF3-595D2CF3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679D-F7AA-499B-85F1-A21C112E3C78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F7C4A-AB49-46C1-80C4-3613C322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DA581-6D14-43E1-A794-21E0A724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9A72-DAA4-43C5-B5F1-151E0A43F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67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7F35-27D6-47C1-85C2-C55BF324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DA3E7-624A-4142-95EE-A8E4C114A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C09D6-0E78-4439-ABC5-17C099BD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679D-F7AA-499B-85F1-A21C112E3C78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03596-2B98-49D3-99EB-974D48D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ACECA-8ADC-48AA-BA0D-F6907777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9A72-DAA4-43C5-B5F1-151E0A43F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77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119F5F-1FF7-42D1-87D2-497E9CD03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D5596-CE39-4A56-9674-954120509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5C80E-0509-4507-8B62-B4941ECE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679D-F7AA-499B-85F1-A21C112E3C78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F2440-6996-41EC-853A-C2E26733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10156-0FFC-4FFE-81C3-ABC7AF1F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9A72-DAA4-43C5-B5F1-151E0A43F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4BD11-39E7-45FE-A8A0-D1BE67C4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B504-49DC-4120-B741-31E22E4D2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9932F-EF59-4744-A381-A2B89EBA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679D-F7AA-499B-85F1-A21C112E3C78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54F4-1DEF-4CFB-9F38-6B76A3B7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88E96-E590-4FD8-9AB6-EB793F67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9A72-DAA4-43C5-B5F1-151E0A43F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B83B7-9309-4313-8DAD-D40E5CB8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17D37-AD23-411C-B858-2E37259CC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6F803-4719-4048-94C0-E1130E43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679D-F7AA-499B-85F1-A21C112E3C78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54E61-4BD9-49E0-9B5F-B59E6F34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C9DC4-4A43-4FAF-A55C-1021CD2A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9A72-DAA4-43C5-B5F1-151E0A43F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21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506C-EB1E-4825-B482-C569F3649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54E8C-64E7-407E-8DE0-07CED2E82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961CC-896A-41BF-988F-8C4729334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CDE31-B1CA-46A6-BC8B-CC4C35A9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679D-F7AA-499B-85F1-A21C112E3C78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49CBE-6C00-42F2-AB27-5F3F504D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4976C-9527-4AB3-B59D-660B5E6E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9A72-DAA4-43C5-B5F1-151E0A43F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8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19C1-3F4E-4E12-AD6F-9E5027712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249F7-E7C1-48CB-9767-80DA75EF4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581D6-5EC2-49AE-8CA3-1E1F85AD3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2A4CD5-E98C-474A-B323-B9B2E28BC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53B71-7755-47A0-B419-14C6B7278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EFDA98-3BE4-4CA3-BEDF-A3CE9CC9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679D-F7AA-499B-85F1-A21C112E3C78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401CC-1BE4-47A6-9766-3A223D58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9A2EC-F170-4547-AD21-C79CF07A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9A72-DAA4-43C5-B5F1-151E0A43F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8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C607-DBA4-4472-A9B9-CEF2DA8B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FE892-2815-41DF-9E07-72266F0B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679D-F7AA-499B-85F1-A21C112E3C78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9EF71-FAD5-4AD7-9DAC-57A54C0E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D0B6E-B21E-44C1-8EEF-7E2F418E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9A72-DAA4-43C5-B5F1-151E0A43F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4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4A7293-DD7F-4F16-94AB-1BDD87BA0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679D-F7AA-499B-85F1-A21C112E3C78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4508D-D8BC-4FD6-B275-FDEDC80E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81F5A-8699-433F-A5AC-AEB93AEB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9A72-DAA4-43C5-B5F1-151E0A43F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5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3013-C3A6-435E-9E2D-541202BF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4A80A-1EB4-4D8C-AA42-B9265666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C3261-8CF0-4EB2-BA55-81E3CE2B9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EF37F-525E-4316-AD21-2DF9EE9F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679D-F7AA-499B-85F1-A21C112E3C78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42786-DDD0-4F76-8B4D-9D7664D4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84AA8-7847-4187-AE5B-F46848CD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9A72-DAA4-43C5-B5F1-151E0A43F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1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5CA3-7750-4A56-8CBA-3F30115F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9F4F2E-7565-4406-97F6-162FCAFD6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9986D-32FB-44D5-A90E-01B3F20D9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D6390-4694-4BBB-9B97-6C83BAD1C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679D-F7AA-499B-85F1-A21C112E3C78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9D8C7-F7C5-4BE6-AFAE-6EA321F1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AC91F-693A-4260-A6F9-4073DEF7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9A72-DAA4-43C5-B5F1-151E0A43F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50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17879F-AC2A-407C-93FC-F2BDB7FC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46890-6B4A-4912-A508-AC331B3CD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C92C-6997-42CD-B431-8BC9281E8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D679D-F7AA-499B-85F1-A21C112E3C78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03123-1029-4FF5-991D-C46D9A04D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3E971-5BA0-43EE-A730-7500EEC85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59A72-DAA4-43C5-B5F1-151E0A43F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34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0C-0D86-0834-B59F-5552541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272847"/>
            <a:ext cx="10515600" cy="255659"/>
          </a:xfrm>
        </p:spPr>
        <p:txBody>
          <a:bodyPr>
            <a:normAutofit fontScale="90000"/>
          </a:bodyPr>
          <a:lstStyle/>
          <a:p>
            <a:r>
              <a:rPr lang="en-GB" dirty="0"/>
              <a:t>Reception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78497-2F4D-439E-9437-118147CB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11" y="817358"/>
            <a:ext cx="9505577" cy="55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9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F057-6DC5-4171-9DC6-1B5EB65D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1F420-7830-4FEC-892B-483AB19A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20D02-0151-40AD-8346-6D9AC0519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391" y="1564215"/>
            <a:ext cx="9592514" cy="46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5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9D9B-F8F9-4D8C-BDEF-88B6C031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BE9A2-E400-45C3-ABAC-BF8BAD7C6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88E9CA-D0C6-4DFC-98D2-5251E4AC461C}"/>
              </a:ext>
            </a:extLst>
          </p:cNvPr>
          <p:cNvSpPr txBox="1">
            <a:spLocks/>
          </p:cNvSpPr>
          <p:nvPr/>
        </p:nvSpPr>
        <p:spPr>
          <a:xfrm>
            <a:off x="183859" y="272847"/>
            <a:ext cx="10515600" cy="255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Year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CFCFF-F519-4632-A653-06C7956BC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81037"/>
            <a:ext cx="10071847" cy="578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3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A03AA-FC2F-4466-A8BA-3DC3955E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16984-C0D9-4783-BD99-4D92ED66C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33188-EC36-42FD-81A6-8464A2F5E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84" y="825240"/>
            <a:ext cx="10098232" cy="49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3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EE14-95DA-4F1B-99CC-08D21E23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961CF-CE86-4FD5-B0CF-67A354E5C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2FECFC-5C35-4509-9168-D28159449F48}"/>
              </a:ext>
            </a:extLst>
          </p:cNvPr>
          <p:cNvSpPr txBox="1">
            <a:spLocks/>
          </p:cNvSpPr>
          <p:nvPr/>
        </p:nvSpPr>
        <p:spPr>
          <a:xfrm>
            <a:off x="183859" y="272847"/>
            <a:ext cx="10515600" cy="255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Year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E5D96-3F85-4F45-AB5F-8B3611320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70" y="681037"/>
            <a:ext cx="996191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0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2A2B-C009-43E2-BB4D-48265268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59CC9-F11D-4941-8208-B3B20463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ACB0B-A469-4F53-99A9-83FB0C9E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48" y="1500984"/>
            <a:ext cx="10250903" cy="416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0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Reception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</dc:title>
  <dc:creator>Adam Cox</dc:creator>
  <cp:lastModifiedBy>Adam Cox</cp:lastModifiedBy>
  <cp:revision>1</cp:revision>
  <dcterms:created xsi:type="dcterms:W3CDTF">2025-09-11T14:08:55Z</dcterms:created>
  <dcterms:modified xsi:type="dcterms:W3CDTF">2025-09-11T14:12:02Z</dcterms:modified>
</cp:coreProperties>
</file>