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8" r:id="rId2"/>
    <p:sldId id="262" r:id="rId3"/>
    <p:sldId id="269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A041097-7390-48FC-B1EE-28D1E725906C}">
          <p14:sldIdLst>
            <p14:sldId id="268"/>
            <p14:sldId id="262"/>
            <p14:sldId id="269"/>
            <p14:sldId id="263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76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5E532-B618-4E9B-B42A-DE2B08B0F4E0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EE0F5-CF55-46AB-9088-AEFBDA1A50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896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889C-7212-4584-B6B6-7A8EA1C9441D}" type="datetime1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25AC-F1CA-47C5-8E88-E73A13F44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710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6EC9-9AA3-4878-A787-5FAB02C2FE31}" type="datetime1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25AC-F1CA-47C5-8E88-E73A13F44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064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C717-D0DF-41BD-A01C-50C662758DE1}" type="datetime1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25AC-F1CA-47C5-8E88-E73A13F44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98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33CF-0FDB-4213-9BFA-760684EFB50E}" type="datetime1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25AC-F1CA-47C5-8E88-E73A13F44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64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E4AE-C710-40C1-95E6-4F11B2E013C2}" type="datetime1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25AC-F1CA-47C5-8E88-E73A13F44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239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1414-EFB5-4F49-BFF5-1CCBD9C0B516}" type="datetime1">
              <a:rPr lang="en-GB" smtClean="0"/>
              <a:t>17/04/2024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25AC-F1CA-47C5-8E88-E73A13F44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565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5D8C2-59FE-4516-8BD6-176F5D00622A}" type="datetime1">
              <a:rPr lang="en-GB" smtClean="0"/>
              <a:t>17/04/2024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25AC-F1CA-47C5-8E88-E73A13F44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594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33F6-523F-43D2-8A90-19D7EC5DE277}" type="datetime1">
              <a:rPr lang="en-GB" smtClean="0"/>
              <a:t>17/04/2024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25AC-F1CA-47C5-8E88-E73A13F44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871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7347-79ED-465A-BB51-882C85476B3B}" type="datetime1">
              <a:rPr lang="en-GB" smtClean="0"/>
              <a:t>17/04/2024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25AC-F1CA-47C5-8E88-E73A13F44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942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F675-769E-4123-9F56-C7E94596E3D8}" type="datetime1">
              <a:rPr lang="en-GB" smtClean="0"/>
              <a:t>17/04/2024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25AC-F1CA-47C5-8E88-E73A13F44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936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88592-F4A6-4A93-967C-2EC6B3D0AAE0}" type="datetime1">
              <a:rPr lang="en-GB" smtClean="0"/>
              <a:t>17/04/2024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25AC-F1CA-47C5-8E88-E73A13F44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299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25F1C-9813-4A38-8833-72B365E87589}" type="datetime1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525AC-F1CA-47C5-8E88-E73A13F44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5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D53F6-0E9F-86B5-D428-9DB283315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7E3E8E0-0EBB-5B4F-868C-88A8CCA42889}"/>
              </a:ext>
            </a:extLst>
          </p:cNvPr>
          <p:cNvSpPr txBox="1">
            <a:spLocks/>
          </p:cNvSpPr>
          <p:nvPr/>
        </p:nvSpPr>
        <p:spPr>
          <a:xfrm>
            <a:off x="183858" y="272847"/>
            <a:ext cx="10117823" cy="331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/>
              <a:t>Nursery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91F84C-97A6-D31C-AC10-CA3C16ADE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43" y="790093"/>
            <a:ext cx="12100285" cy="522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37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2250C-0D86-0834-B59F-5552541A0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59" y="272847"/>
            <a:ext cx="10515600" cy="255659"/>
          </a:xfrm>
        </p:spPr>
        <p:txBody>
          <a:bodyPr>
            <a:normAutofit fontScale="90000"/>
          </a:bodyPr>
          <a:lstStyle/>
          <a:p>
            <a:r>
              <a:rPr lang="en-GB" dirty="0"/>
              <a:t>EYFS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9BB8F2-E9D0-0EBF-B88B-77BED7FC5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807" y="610360"/>
            <a:ext cx="8952386" cy="605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191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2250C-0D86-0834-B59F-5552541A0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59" y="272847"/>
            <a:ext cx="10515600" cy="255659"/>
          </a:xfrm>
        </p:spPr>
        <p:txBody>
          <a:bodyPr>
            <a:normAutofit fontScale="90000"/>
          </a:bodyPr>
          <a:lstStyle/>
          <a:p>
            <a:r>
              <a:rPr lang="en-GB" dirty="0"/>
              <a:t>Year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DE8750-2483-E373-93A6-D7378D3A6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946" y="654341"/>
            <a:ext cx="8940107" cy="601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75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2250C-0D86-0834-B59F-5552541A0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59" y="272847"/>
            <a:ext cx="10515600" cy="255659"/>
          </a:xfrm>
        </p:spPr>
        <p:txBody>
          <a:bodyPr>
            <a:normAutofit fontScale="90000"/>
          </a:bodyPr>
          <a:lstStyle/>
          <a:p>
            <a:r>
              <a:rPr lang="en-GB" dirty="0"/>
              <a:t>Year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7789FE-5FA7-B0BB-2E40-3270D35EB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539" y="528506"/>
            <a:ext cx="9231953" cy="620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74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2250C-0D86-0834-B59F-5552541A0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59" y="272847"/>
            <a:ext cx="10515600" cy="255659"/>
          </a:xfrm>
        </p:spPr>
        <p:txBody>
          <a:bodyPr>
            <a:normAutofit fontScale="90000"/>
          </a:bodyPr>
          <a:lstStyle/>
          <a:p>
            <a:r>
              <a:rPr lang="en-GB" dirty="0"/>
              <a:t>Year 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0404CA-3E1C-09AE-D598-D7E79F55C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541" y="528506"/>
            <a:ext cx="9219338" cy="61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33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2250C-0D86-0834-B59F-5552541A0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59" y="272847"/>
            <a:ext cx="10515600" cy="255659"/>
          </a:xfrm>
        </p:spPr>
        <p:txBody>
          <a:bodyPr>
            <a:normAutofit fontScale="90000"/>
          </a:bodyPr>
          <a:lstStyle/>
          <a:p>
            <a:r>
              <a:rPr lang="en-GB" dirty="0"/>
              <a:t>Year 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5ADD1D-346F-B1D1-042A-00B8B57AF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195" y="528506"/>
            <a:ext cx="9259610" cy="626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85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2250C-0D86-0834-B59F-5552541A0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59" y="272847"/>
            <a:ext cx="10515600" cy="255659"/>
          </a:xfrm>
        </p:spPr>
        <p:txBody>
          <a:bodyPr>
            <a:normAutofit fontScale="90000"/>
          </a:bodyPr>
          <a:lstStyle/>
          <a:p>
            <a:r>
              <a:rPr lang="en-GB" dirty="0"/>
              <a:t>Year 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79E19F-7F7D-F0BF-9DA0-16B6375EB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867" y="528506"/>
            <a:ext cx="9312265" cy="625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53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2250C-0D86-0834-B59F-5552541A0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59" y="272847"/>
            <a:ext cx="10515600" cy="255659"/>
          </a:xfrm>
        </p:spPr>
        <p:txBody>
          <a:bodyPr>
            <a:normAutofit fontScale="90000"/>
          </a:bodyPr>
          <a:lstStyle/>
          <a:p>
            <a:r>
              <a:rPr lang="en-GB" dirty="0"/>
              <a:t>Year 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BE27B0-04FB-F439-8835-B0E962494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385" y="528506"/>
            <a:ext cx="9125230" cy="614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17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EYFS</vt:lpstr>
      <vt:lpstr>Year 1</vt:lpstr>
      <vt:lpstr>Year 2</vt:lpstr>
      <vt:lpstr>Year 3</vt:lpstr>
      <vt:lpstr>Year 4</vt:lpstr>
      <vt:lpstr>Year 5</vt:lpstr>
      <vt:lpstr>Year 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Nicholas</dc:creator>
  <cp:lastModifiedBy>Jennie Gibson</cp:lastModifiedBy>
  <cp:revision>4</cp:revision>
  <dcterms:created xsi:type="dcterms:W3CDTF">2021-02-24T10:50:46Z</dcterms:created>
  <dcterms:modified xsi:type="dcterms:W3CDTF">2024-04-16T23:32:47Z</dcterms:modified>
</cp:coreProperties>
</file>