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6" r:id="rId2"/>
    <p:sldId id="299" r:id="rId3"/>
    <p:sldId id="305" r:id="rId4"/>
    <p:sldId id="262" r:id="rId5"/>
    <p:sldId id="263" r:id="rId6"/>
    <p:sldId id="308" r:id="rId7"/>
    <p:sldId id="267" r:id="rId8"/>
    <p:sldId id="304" r:id="rId9"/>
    <p:sldId id="309" r:id="rId10"/>
    <p:sldId id="31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A10E4D-23A4-4924-BB40-AD9D626ACAC2}" v="13" dt="2021-05-13T11:14:46.6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1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Moss" userId="b2798cdef014cfaf" providerId="LiveId" clId="{4CA10E4D-23A4-4924-BB40-AD9D626ACAC2}"/>
    <pc:docChg chg="undo custSel addSld modSld">
      <pc:chgData name="Catherine Moss" userId="b2798cdef014cfaf" providerId="LiveId" clId="{4CA10E4D-23A4-4924-BB40-AD9D626ACAC2}" dt="2021-05-13T11:15:51.239" v="2249" actId="20577"/>
      <pc:docMkLst>
        <pc:docMk/>
      </pc:docMkLst>
      <pc:sldChg chg="addSp delSp modSp mod delAnim modAnim modNotesTx">
        <pc:chgData name="Catherine Moss" userId="b2798cdef014cfaf" providerId="LiveId" clId="{4CA10E4D-23A4-4924-BB40-AD9D626ACAC2}" dt="2021-05-03T19:22:04.844" v="1452" actId="20577"/>
        <pc:sldMkLst>
          <pc:docMk/>
          <pc:sldMk cId="1070369248" sldId="262"/>
        </pc:sldMkLst>
        <pc:spChg chg="mod">
          <ac:chgData name="Catherine Moss" userId="b2798cdef014cfaf" providerId="LiveId" clId="{4CA10E4D-23A4-4924-BB40-AD9D626ACAC2}" dt="2021-05-03T19:22:04.844" v="1452" actId="20577"/>
          <ac:spMkLst>
            <pc:docMk/>
            <pc:sldMk cId="1070369248" sldId="262"/>
            <ac:spMk id="3" creationId="{11C2B045-5439-42C2-BA2C-4B0ADFB45128}"/>
          </ac:spMkLst>
        </pc:spChg>
        <pc:spChg chg="mod">
          <ac:chgData name="Catherine Moss" userId="b2798cdef014cfaf" providerId="LiveId" clId="{4CA10E4D-23A4-4924-BB40-AD9D626ACAC2}" dt="2021-05-03T19:21:58.575" v="1451" actId="20577"/>
          <ac:spMkLst>
            <pc:docMk/>
            <pc:sldMk cId="1070369248" sldId="262"/>
            <ac:spMk id="10" creationId="{4C3D2838-F1EF-45E8-831A-70BF6008EED0}"/>
          </ac:spMkLst>
        </pc:spChg>
        <pc:picChg chg="add mod">
          <ac:chgData name="Catherine Moss" userId="b2798cdef014cfaf" providerId="LiveId" clId="{4CA10E4D-23A4-4924-BB40-AD9D626ACAC2}" dt="2021-05-03T19:19:03.898" v="1418"/>
          <ac:picMkLst>
            <pc:docMk/>
            <pc:sldMk cId="1070369248" sldId="262"/>
            <ac:picMk id="2" creationId="{396F2394-CF49-4773-A9AF-33A6C5FAD514}"/>
          </ac:picMkLst>
        </pc:picChg>
        <pc:picChg chg="del">
          <ac:chgData name="Catherine Moss" userId="b2798cdef014cfaf" providerId="LiveId" clId="{4CA10E4D-23A4-4924-BB40-AD9D626ACAC2}" dt="2021-05-03T19:18:25.884" v="1417" actId="478"/>
          <ac:picMkLst>
            <pc:docMk/>
            <pc:sldMk cId="1070369248" sldId="262"/>
            <ac:picMk id="8" creationId="{F55E9B80-E828-441D-A5A2-E0F6913C3E6A}"/>
          </ac:picMkLst>
        </pc:picChg>
      </pc:sldChg>
      <pc:sldChg chg="delSp modSp mod modNotesTx">
        <pc:chgData name="Catherine Moss" userId="b2798cdef014cfaf" providerId="LiveId" clId="{4CA10E4D-23A4-4924-BB40-AD9D626ACAC2}" dt="2021-05-04T08:44:26.829" v="1858" actId="20577"/>
        <pc:sldMkLst>
          <pc:docMk/>
          <pc:sldMk cId="753818043" sldId="263"/>
        </pc:sldMkLst>
        <pc:spChg chg="mod">
          <ac:chgData name="Catherine Moss" userId="b2798cdef014cfaf" providerId="LiveId" clId="{4CA10E4D-23A4-4924-BB40-AD9D626ACAC2}" dt="2021-05-03T16:57:12.649" v="249" actId="114"/>
          <ac:spMkLst>
            <pc:docMk/>
            <pc:sldMk cId="753818043" sldId="263"/>
            <ac:spMk id="2" creationId="{E3C29377-412C-4DB3-A42D-CDE564544E4B}"/>
          </ac:spMkLst>
        </pc:spChg>
        <pc:spChg chg="mod">
          <ac:chgData name="Catherine Moss" userId="b2798cdef014cfaf" providerId="LiveId" clId="{4CA10E4D-23A4-4924-BB40-AD9D626ACAC2}" dt="2021-05-04T08:44:26.829" v="1858" actId="20577"/>
          <ac:spMkLst>
            <pc:docMk/>
            <pc:sldMk cId="753818043" sldId="263"/>
            <ac:spMk id="3" creationId="{B5AF3A9B-BBF8-4A34-9F80-CC64E3EE8660}"/>
          </ac:spMkLst>
        </pc:spChg>
        <pc:spChg chg="mod">
          <ac:chgData name="Catherine Moss" userId="b2798cdef014cfaf" providerId="LiveId" clId="{4CA10E4D-23A4-4924-BB40-AD9D626ACAC2}" dt="2021-05-03T16:54:04.865" v="231" actId="1076"/>
          <ac:spMkLst>
            <pc:docMk/>
            <pc:sldMk cId="753818043" sldId="263"/>
            <ac:spMk id="4" creationId="{C75253DE-D773-4FEE-BDFB-D07F49578767}"/>
          </ac:spMkLst>
        </pc:spChg>
        <pc:spChg chg="mod">
          <ac:chgData name="Catherine Moss" userId="b2798cdef014cfaf" providerId="LiveId" clId="{4CA10E4D-23A4-4924-BB40-AD9D626ACAC2}" dt="2021-05-03T16:55:09.458" v="241" actId="255"/>
          <ac:spMkLst>
            <pc:docMk/>
            <pc:sldMk cId="753818043" sldId="263"/>
            <ac:spMk id="7" creationId="{9FACD1F2-3B84-4328-9399-9306D1A8F133}"/>
          </ac:spMkLst>
        </pc:spChg>
        <pc:picChg chg="del">
          <ac:chgData name="Catherine Moss" userId="b2798cdef014cfaf" providerId="LiveId" clId="{4CA10E4D-23A4-4924-BB40-AD9D626ACAC2}" dt="2021-05-03T16:52:10.882" v="207" actId="478"/>
          <ac:picMkLst>
            <pc:docMk/>
            <pc:sldMk cId="753818043" sldId="263"/>
            <ac:picMk id="5" creationId="{BCE954B6-E4DF-4ED7-80B2-F219AC2FF31C}"/>
          </ac:picMkLst>
        </pc:picChg>
        <pc:picChg chg="mod">
          <ac:chgData name="Catherine Moss" userId="b2798cdef014cfaf" providerId="LiveId" clId="{4CA10E4D-23A4-4924-BB40-AD9D626ACAC2}" dt="2021-05-04T08:44:07.950" v="1855" actId="1076"/>
          <ac:picMkLst>
            <pc:docMk/>
            <pc:sldMk cId="753818043" sldId="263"/>
            <ac:picMk id="6" creationId="{15485C1F-4D73-4F28-B827-EE07CF7D335F}"/>
          </ac:picMkLst>
        </pc:picChg>
        <pc:picChg chg="mod">
          <ac:chgData name="Catherine Moss" userId="b2798cdef014cfaf" providerId="LiveId" clId="{4CA10E4D-23A4-4924-BB40-AD9D626ACAC2}" dt="2021-05-03T16:54:31.300" v="234" actId="14100"/>
          <ac:picMkLst>
            <pc:docMk/>
            <pc:sldMk cId="753818043" sldId="263"/>
            <ac:picMk id="8" creationId="{321F97C5-8623-4EBD-89A8-3D6F9C7B62AE}"/>
          </ac:picMkLst>
        </pc:picChg>
      </pc:sldChg>
      <pc:sldChg chg="addSp delSp modSp mod">
        <pc:chgData name="Catherine Moss" userId="b2798cdef014cfaf" providerId="LiveId" clId="{4CA10E4D-23A4-4924-BB40-AD9D626ACAC2}" dt="2021-05-04T08:41:22.513" v="1794" actId="20577"/>
        <pc:sldMkLst>
          <pc:docMk/>
          <pc:sldMk cId="935283640" sldId="267"/>
        </pc:sldMkLst>
        <pc:spChg chg="mod">
          <ac:chgData name="Catherine Moss" userId="b2798cdef014cfaf" providerId="LiveId" clId="{4CA10E4D-23A4-4924-BB40-AD9D626ACAC2}" dt="2021-05-03T19:00:56.916" v="942" actId="1076"/>
          <ac:spMkLst>
            <pc:docMk/>
            <pc:sldMk cId="935283640" sldId="267"/>
            <ac:spMk id="6" creationId="{C6470E14-7BE4-4B58-8D74-891901318098}"/>
          </ac:spMkLst>
        </pc:spChg>
        <pc:spChg chg="mod">
          <ac:chgData name="Catherine Moss" userId="b2798cdef014cfaf" providerId="LiveId" clId="{4CA10E4D-23A4-4924-BB40-AD9D626ACAC2}" dt="2021-05-04T08:41:22.513" v="1794" actId="20577"/>
          <ac:spMkLst>
            <pc:docMk/>
            <pc:sldMk cId="935283640" sldId="267"/>
            <ac:spMk id="7" creationId="{15C4DE90-67BA-461E-A32A-86C14D2CB28A}"/>
          </ac:spMkLst>
        </pc:spChg>
        <pc:picChg chg="add mod">
          <ac:chgData name="Catherine Moss" userId="b2798cdef014cfaf" providerId="LiveId" clId="{4CA10E4D-23A4-4924-BB40-AD9D626ACAC2}" dt="2021-05-03T19:05:00.354" v="998" actId="1076"/>
          <ac:picMkLst>
            <pc:docMk/>
            <pc:sldMk cId="935283640" sldId="267"/>
            <ac:picMk id="3" creationId="{A5F36C52-C837-456E-B7BC-C704DA66B2A0}"/>
          </ac:picMkLst>
        </pc:picChg>
        <pc:picChg chg="del">
          <ac:chgData name="Catherine Moss" userId="b2798cdef014cfaf" providerId="LiveId" clId="{4CA10E4D-23A4-4924-BB40-AD9D626ACAC2}" dt="2021-05-03T17:07:47.372" v="262" actId="478"/>
          <ac:picMkLst>
            <pc:docMk/>
            <pc:sldMk cId="935283640" sldId="267"/>
            <ac:picMk id="4" creationId="{7888803A-93A9-4E06-B6C2-D2F7A65AB8DB}"/>
          </ac:picMkLst>
        </pc:picChg>
        <pc:picChg chg="add mod">
          <ac:chgData name="Catherine Moss" userId="b2798cdef014cfaf" providerId="LiveId" clId="{4CA10E4D-23A4-4924-BB40-AD9D626ACAC2}" dt="2021-05-03T19:39:24.309" v="1495" actId="14100"/>
          <ac:picMkLst>
            <pc:docMk/>
            <pc:sldMk cId="935283640" sldId="267"/>
            <ac:picMk id="5" creationId="{36ABD2CA-25D7-4355-810C-089425B4ECB6}"/>
          </ac:picMkLst>
        </pc:picChg>
        <pc:picChg chg="add del mod">
          <ac:chgData name="Catherine Moss" userId="b2798cdef014cfaf" providerId="LiveId" clId="{4CA10E4D-23A4-4924-BB40-AD9D626ACAC2}" dt="2021-05-03T18:59:57.332" v="932" actId="478"/>
          <ac:picMkLst>
            <pc:docMk/>
            <pc:sldMk cId="935283640" sldId="267"/>
            <ac:picMk id="5" creationId="{D6995A61-E556-4EA4-84A5-DC0ABF111414}"/>
          </ac:picMkLst>
        </pc:picChg>
        <pc:picChg chg="add del mod">
          <ac:chgData name="Catherine Moss" userId="b2798cdef014cfaf" providerId="LiveId" clId="{4CA10E4D-23A4-4924-BB40-AD9D626ACAC2}" dt="2021-05-03T19:03:56.398" v="949" actId="478"/>
          <ac:picMkLst>
            <pc:docMk/>
            <pc:sldMk cId="935283640" sldId="267"/>
            <ac:picMk id="10" creationId="{32BD13B0-B529-401E-A3F4-8FCC3A40EABA}"/>
          </ac:picMkLst>
        </pc:picChg>
      </pc:sldChg>
      <pc:sldChg chg="addSp delSp modSp mod">
        <pc:chgData name="Catherine Moss" userId="b2798cdef014cfaf" providerId="LiveId" clId="{4CA10E4D-23A4-4924-BB40-AD9D626ACAC2}" dt="2021-05-04T08:37:38.177" v="1727" actId="20577"/>
        <pc:sldMkLst>
          <pc:docMk/>
          <pc:sldMk cId="97741061" sldId="305"/>
        </pc:sldMkLst>
        <pc:spChg chg="mod">
          <ac:chgData name="Catherine Moss" userId="b2798cdef014cfaf" providerId="LiveId" clId="{4CA10E4D-23A4-4924-BB40-AD9D626ACAC2}" dt="2021-05-04T08:37:38.177" v="1727" actId="20577"/>
          <ac:spMkLst>
            <pc:docMk/>
            <pc:sldMk cId="97741061" sldId="305"/>
            <ac:spMk id="2" creationId="{5EFE900D-8377-4F01-8A5A-756C00B07923}"/>
          </ac:spMkLst>
        </pc:spChg>
        <pc:spChg chg="mod">
          <ac:chgData name="Catherine Moss" userId="b2798cdef014cfaf" providerId="LiveId" clId="{4CA10E4D-23A4-4924-BB40-AD9D626ACAC2}" dt="2021-05-04T07:58:06.985" v="1686" actId="1076"/>
          <ac:spMkLst>
            <pc:docMk/>
            <pc:sldMk cId="97741061" sldId="305"/>
            <ac:spMk id="7" creationId="{3C92D9D4-E096-461B-A913-7B4F25458408}"/>
          </ac:spMkLst>
        </pc:spChg>
        <pc:spChg chg="del">
          <ac:chgData name="Catherine Moss" userId="b2798cdef014cfaf" providerId="LiveId" clId="{4CA10E4D-23A4-4924-BB40-AD9D626ACAC2}" dt="2021-05-03T16:39:34.492" v="11" actId="478"/>
          <ac:spMkLst>
            <pc:docMk/>
            <pc:sldMk cId="97741061" sldId="305"/>
            <ac:spMk id="17" creationId="{DFBA825F-9D80-4684-B4EB-5E909E58D689}"/>
          </ac:spMkLst>
        </pc:spChg>
        <pc:spChg chg="add mod">
          <ac:chgData name="Catherine Moss" userId="b2798cdef014cfaf" providerId="LiveId" clId="{4CA10E4D-23A4-4924-BB40-AD9D626ACAC2}" dt="2021-05-04T07:58:10.094" v="1687" actId="1076"/>
          <ac:spMkLst>
            <pc:docMk/>
            <pc:sldMk cId="97741061" sldId="305"/>
            <ac:spMk id="19" creationId="{60D4E734-76C2-493F-8986-2ED68B9480AD}"/>
          </ac:spMkLst>
        </pc:spChg>
        <pc:picChg chg="add mod ord modCrop">
          <ac:chgData name="Catherine Moss" userId="b2798cdef014cfaf" providerId="LiveId" clId="{4CA10E4D-23A4-4924-BB40-AD9D626ACAC2}" dt="2021-05-04T07:59:39.464" v="1719" actId="1076"/>
          <ac:picMkLst>
            <pc:docMk/>
            <pc:sldMk cId="97741061" sldId="305"/>
            <ac:picMk id="6" creationId="{AA096638-4C88-4770-A3C9-2A6C1759A953}"/>
          </ac:picMkLst>
        </pc:picChg>
        <pc:picChg chg="mod">
          <ac:chgData name="Catherine Moss" userId="b2798cdef014cfaf" providerId="LiveId" clId="{4CA10E4D-23A4-4924-BB40-AD9D626ACAC2}" dt="2021-05-04T07:57:02.808" v="1638" actId="1076"/>
          <ac:picMkLst>
            <pc:docMk/>
            <pc:sldMk cId="97741061" sldId="305"/>
            <ac:picMk id="1026" creationId="{19B7F4F0-B0C8-4459-84EA-60086EE4B745}"/>
          </ac:picMkLst>
        </pc:picChg>
      </pc:sldChg>
      <pc:sldChg chg="addSp delSp modSp mod delAnim modAnim modNotesTx">
        <pc:chgData name="Catherine Moss" userId="b2798cdef014cfaf" providerId="LiveId" clId="{4CA10E4D-23A4-4924-BB40-AD9D626ACAC2}" dt="2021-05-13T11:09:46.215" v="2017" actId="20577"/>
        <pc:sldMkLst>
          <pc:docMk/>
          <pc:sldMk cId="1341869348" sldId="308"/>
        </pc:sldMkLst>
        <pc:picChg chg="add mod">
          <ac:chgData name="Catherine Moss" userId="b2798cdef014cfaf" providerId="LiveId" clId="{4CA10E4D-23A4-4924-BB40-AD9D626ACAC2}" dt="2021-05-13T11:07:17.893" v="1863" actId="14100"/>
          <ac:picMkLst>
            <pc:docMk/>
            <pc:sldMk cId="1341869348" sldId="308"/>
            <ac:picMk id="2" creationId="{3F59BD3D-4004-4CB2-BF46-0E888075B278}"/>
          </ac:picMkLst>
        </pc:picChg>
        <pc:picChg chg="del">
          <ac:chgData name="Catherine Moss" userId="b2798cdef014cfaf" providerId="LiveId" clId="{4CA10E4D-23A4-4924-BB40-AD9D626ACAC2}" dt="2021-05-03T16:57:26.297" v="250" actId="478"/>
          <ac:picMkLst>
            <pc:docMk/>
            <pc:sldMk cId="1341869348" sldId="308"/>
            <ac:picMk id="2" creationId="{D2BB0991-0A30-42D7-B188-4D836F4448B1}"/>
          </ac:picMkLst>
        </pc:picChg>
      </pc:sldChg>
      <pc:sldChg chg="addSp delSp modSp mod">
        <pc:chgData name="Catherine Moss" userId="b2798cdef014cfaf" providerId="LiveId" clId="{4CA10E4D-23A4-4924-BB40-AD9D626ACAC2}" dt="2021-05-13T11:12:52.643" v="2161" actId="478"/>
        <pc:sldMkLst>
          <pc:docMk/>
          <pc:sldMk cId="3576778233" sldId="309"/>
        </pc:sldMkLst>
        <pc:spChg chg="add mod">
          <ac:chgData name="Catherine Moss" userId="b2798cdef014cfaf" providerId="LiveId" clId="{4CA10E4D-23A4-4924-BB40-AD9D626ACAC2}" dt="2021-05-13T11:12:39.738" v="2159" actId="20577"/>
          <ac:spMkLst>
            <pc:docMk/>
            <pc:sldMk cId="3576778233" sldId="309"/>
            <ac:spMk id="2" creationId="{EA5CB25E-15EF-4DC1-BD19-0454A280388D}"/>
          </ac:spMkLst>
        </pc:spChg>
        <pc:spChg chg="del">
          <ac:chgData name="Catherine Moss" userId="b2798cdef014cfaf" providerId="LiveId" clId="{4CA10E4D-23A4-4924-BB40-AD9D626ACAC2}" dt="2021-05-03T19:05:25.541" v="1001" actId="478"/>
          <ac:spMkLst>
            <pc:docMk/>
            <pc:sldMk cId="3576778233" sldId="309"/>
            <ac:spMk id="9" creationId="{CC6052F2-E5B1-485D-A593-BD32BCAD2274}"/>
          </ac:spMkLst>
        </pc:spChg>
        <pc:spChg chg="del">
          <ac:chgData name="Catherine Moss" userId="b2798cdef014cfaf" providerId="LiveId" clId="{4CA10E4D-23A4-4924-BB40-AD9D626ACAC2}" dt="2021-05-03T19:05:40.321" v="1004" actId="478"/>
          <ac:spMkLst>
            <pc:docMk/>
            <pc:sldMk cId="3576778233" sldId="309"/>
            <ac:spMk id="10" creationId="{2CCFF84C-30EC-4DFC-BD05-B876E41BA0B0}"/>
          </ac:spMkLst>
        </pc:spChg>
        <pc:spChg chg="del">
          <ac:chgData name="Catherine Moss" userId="b2798cdef014cfaf" providerId="LiveId" clId="{4CA10E4D-23A4-4924-BB40-AD9D626ACAC2}" dt="2021-05-03T19:05:35.708" v="1003" actId="478"/>
          <ac:spMkLst>
            <pc:docMk/>
            <pc:sldMk cId="3576778233" sldId="309"/>
            <ac:spMk id="11" creationId="{35AB901B-58B1-4E91-B700-A9AA26EBE440}"/>
          </ac:spMkLst>
        </pc:spChg>
        <pc:spChg chg="del mod">
          <ac:chgData name="Catherine Moss" userId="b2798cdef014cfaf" providerId="LiveId" clId="{4CA10E4D-23A4-4924-BB40-AD9D626ACAC2}" dt="2021-05-03T19:05:31.580" v="1002" actId="478"/>
          <ac:spMkLst>
            <pc:docMk/>
            <pc:sldMk cId="3576778233" sldId="309"/>
            <ac:spMk id="16" creationId="{13802884-3A72-4A31-B525-188FD9C07551}"/>
          </ac:spMkLst>
        </pc:spChg>
        <pc:spChg chg="del">
          <ac:chgData name="Catherine Moss" userId="b2798cdef014cfaf" providerId="LiveId" clId="{4CA10E4D-23A4-4924-BB40-AD9D626ACAC2}" dt="2021-05-03T19:05:43.832" v="1005" actId="478"/>
          <ac:spMkLst>
            <pc:docMk/>
            <pc:sldMk cId="3576778233" sldId="309"/>
            <ac:spMk id="17" creationId="{A9ECBFCD-08D2-483E-B3C9-AA83A3AF9BD2}"/>
          </ac:spMkLst>
        </pc:spChg>
        <pc:spChg chg="del">
          <ac:chgData name="Catherine Moss" userId="b2798cdef014cfaf" providerId="LiveId" clId="{4CA10E4D-23A4-4924-BB40-AD9D626ACAC2}" dt="2021-05-03T19:05:48.185" v="1007" actId="478"/>
          <ac:spMkLst>
            <pc:docMk/>
            <pc:sldMk cId="3576778233" sldId="309"/>
            <ac:spMk id="18" creationId="{B64A5DD4-321B-41FE-BEFA-288EBD17CA5F}"/>
          </ac:spMkLst>
        </pc:spChg>
        <pc:spChg chg="del">
          <ac:chgData name="Catherine Moss" userId="b2798cdef014cfaf" providerId="LiveId" clId="{4CA10E4D-23A4-4924-BB40-AD9D626ACAC2}" dt="2021-05-03T19:05:54.153" v="1009" actId="478"/>
          <ac:spMkLst>
            <pc:docMk/>
            <pc:sldMk cId="3576778233" sldId="309"/>
            <ac:spMk id="19" creationId="{15CD6584-5177-4C69-B4C1-9966ED4B3C38}"/>
          </ac:spMkLst>
        </pc:spChg>
        <pc:spChg chg="del">
          <ac:chgData name="Catherine Moss" userId="b2798cdef014cfaf" providerId="LiveId" clId="{4CA10E4D-23A4-4924-BB40-AD9D626ACAC2}" dt="2021-05-03T19:05:45.916" v="1006" actId="478"/>
          <ac:spMkLst>
            <pc:docMk/>
            <pc:sldMk cId="3576778233" sldId="309"/>
            <ac:spMk id="20" creationId="{91730397-6C2F-4127-A0B8-0D9630ED7522}"/>
          </ac:spMkLst>
        </pc:spChg>
        <pc:spChg chg="del">
          <ac:chgData name="Catherine Moss" userId="b2798cdef014cfaf" providerId="LiveId" clId="{4CA10E4D-23A4-4924-BB40-AD9D626ACAC2}" dt="2021-05-03T19:05:50.233" v="1008" actId="478"/>
          <ac:spMkLst>
            <pc:docMk/>
            <pc:sldMk cId="3576778233" sldId="309"/>
            <ac:spMk id="21" creationId="{75C982B7-8CA9-4ECD-83D2-827056ED2C09}"/>
          </ac:spMkLst>
        </pc:spChg>
        <pc:spChg chg="del">
          <ac:chgData name="Catherine Moss" userId="b2798cdef014cfaf" providerId="LiveId" clId="{4CA10E4D-23A4-4924-BB40-AD9D626ACAC2}" dt="2021-05-03T19:05:55.625" v="1010" actId="478"/>
          <ac:spMkLst>
            <pc:docMk/>
            <pc:sldMk cId="3576778233" sldId="309"/>
            <ac:spMk id="22" creationId="{23138016-249C-4A01-937D-BAF2184ABA2C}"/>
          </ac:spMkLst>
        </pc:spChg>
        <pc:spChg chg="del">
          <ac:chgData name="Catherine Moss" userId="b2798cdef014cfaf" providerId="LiveId" clId="{4CA10E4D-23A4-4924-BB40-AD9D626ACAC2}" dt="2021-05-03T19:05:58.205" v="1012" actId="478"/>
          <ac:spMkLst>
            <pc:docMk/>
            <pc:sldMk cId="3576778233" sldId="309"/>
            <ac:spMk id="23" creationId="{2399AB40-D1F0-41C4-B4FA-B75A4161B6C2}"/>
          </ac:spMkLst>
        </pc:spChg>
        <pc:spChg chg="del">
          <ac:chgData name="Catherine Moss" userId="b2798cdef014cfaf" providerId="LiveId" clId="{4CA10E4D-23A4-4924-BB40-AD9D626ACAC2}" dt="2021-05-03T19:05:57.093" v="1011" actId="478"/>
          <ac:spMkLst>
            <pc:docMk/>
            <pc:sldMk cId="3576778233" sldId="309"/>
            <ac:spMk id="24" creationId="{AF28074C-3228-45FF-B3B2-AC114E7A7F1E}"/>
          </ac:spMkLst>
        </pc:spChg>
        <pc:spChg chg="del">
          <ac:chgData name="Catherine Moss" userId="b2798cdef014cfaf" providerId="LiveId" clId="{4CA10E4D-23A4-4924-BB40-AD9D626ACAC2}" dt="2021-05-03T19:16:09.074" v="1389" actId="478"/>
          <ac:spMkLst>
            <pc:docMk/>
            <pc:sldMk cId="3576778233" sldId="309"/>
            <ac:spMk id="26" creationId="{5E0B2C74-6FAA-4A9A-8929-9CD4E53EBC38}"/>
          </ac:spMkLst>
        </pc:spChg>
        <pc:picChg chg="del mod">
          <ac:chgData name="Catherine Moss" userId="b2798cdef014cfaf" providerId="LiveId" clId="{4CA10E4D-23A4-4924-BB40-AD9D626ACAC2}" dt="2021-05-03T19:06:00.565" v="1013" actId="478"/>
          <ac:picMkLst>
            <pc:docMk/>
            <pc:sldMk cId="3576778233" sldId="309"/>
            <ac:picMk id="5" creationId="{90A8D715-95FD-42BB-AFB6-625EB648A6F0}"/>
          </ac:picMkLst>
        </pc:picChg>
        <pc:picChg chg="add mod">
          <ac:chgData name="Catherine Moss" userId="b2798cdef014cfaf" providerId="LiveId" clId="{4CA10E4D-23A4-4924-BB40-AD9D626ACAC2}" dt="2021-05-13T11:12:30.746" v="2149" actId="14100"/>
          <ac:picMkLst>
            <pc:docMk/>
            <pc:sldMk cId="3576778233" sldId="309"/>
            <ac:picMk id="6" creationId="{B5EDA22F-11A1-408B-83DD-760C52770AB4}"/>
          </ac:picMkLst>
        </pc:picChg>
        <pc:picChg chg="add mod">
          <ac:chgData name="Catherine Moss" userId="b2798cdef014cfaf" providerId="LiveId" clId="{4CA10E4D-23A4-4924-BB40-AD9D626ACAC2}" dt="2021-05-03T19:17:25.483" v="1400" actId="1076"/>
          <ac:picMkLst>
            <pc:docMk/>
            <pc:sldMk cId="3576778233" sldId="309"/>
            <ac:picMk id="7" creationId="{E2EF17F4-17FB-466B-8106-9C379EE9F7E1}"/>
          </ac:picMkLst>
        </pc:picChg>
        <pc:picChg chg="add del">
          <ac:chgData name="Catherine Moss" userId="b2798cdef014cfaf" providerId="LiveId" clId="{4CA10E4D-23A4-4924-BB40-AD9D626ACAC2}" dt="2021-05-13T11:12:52.643" v="2161" actId="478"/>
          <ac:picMkLst>
            <pc:docMk/>
            <pc:sldMk cId="3576778233" sldId="309"/>
            <ac:picMk id="9" creationId="{274BBF15-7349-45AA-85BA-C35EC7CE3305}"/>
          </ac:picMkLst>
        </pc:picChg>
        <pc:picChg chg="del">
          <ac:chgData name="Catherine Moss" userId="b2798cdef014cfaf" providerId="LiveId" clId="{4CA10E4D-23A4-4924-BB40-AD9D626ACAC2}" dt="2021-05-03T19:09:13.455" v="1138" actId="478"/>
          <ac:picMkLst>
            <pc:docMk/>
            <pc:sldMk cId="3576778233" sldId="309"/>
            <ac:picMk id="13" creationId="{B1ED5777-B5E4-4E67-8CE0-7E900B4592E0}"/>
          </ac:picMkLst>
        </pc:picChg>
      </pc:sldChg>
      <pc:sldChg chg="addSp delSp modSp new mod modAnim modNotesTx">
        <pc:chgData name="Catherine Moss" userId="b2798cdef014cfaf" providerId="LiveId" clId="{4CA10E4D-23A4-4924-BB40-AD9D626ACAC2}" dt="2021-05-13T11:15:51.239" v="2249" actId="20577"/>
        <pc:sldMkLst>
          <pc:docMk/>
          <pc:sldMk cId="3807497264" sldId="310"/>
        </pc:sldMkLst>
        <pc:spChg chg="del">
          <ac:chgData name="Catherine Moss" userId="b2798cdef014cfaf" providerId="LiveId" clId="{4CA10E4D-23A4-4924-BB40-AD9D626ACAC2}" dt="2021-05-13T11:13:05.529" v="2163" actId="478"/>
          <ac:spMkLst>
            <pc:docMk/>
            <pc:sldMk cId="3807497264" sldId="310"/>
            <ac:spMk id="2" creationId="{1C1001E8-5791-4701-ACA1-6D1E914D6730}"/>
          </ac:spMkLst>
        </pc:spChg>
        <pc:spChg chg="del">
          <ac:chgData name="Catherine Moss" userId="b2798cdef014cfaf" providerId="LiveId" clId="{4CA10E4D-23A4-4924-BB40-AD9D626ACAC2}" dt="2021-05-13T11:13:07.339" v="2164" actId="478"/>
          <ac:spMkLst>
            <pc:docMk/>
            <pc:sldMk cId="3807497264" sldId="310"/>
            <ac:spMk id="3" creationId="{DF6F39A5-834A-4F24-9A00-F5C73147836C}"/>
          </ac:spMkLst>
        </pc:spChg>
        <pc:picChg chg="add mod">
          <ac:chgData name="Catherine Moss" userId="b2798cdef014cfaf" providerId="LiveId" clId="{4CA10E4D-23A4-4924-BB40-AD9D626ACAC2}" dt="2021-05-13T11:14:51.605" v="2167" actId="14100"/>
          <ac:picMkLst>
            <pc:docMk/>
            <pc:sldMk cId="3807497264" sldId="310"/>
            <ac:picMk id="4" creationId="{88D9A110-E3B3-47CA-94C9-F35BEEBE2B0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C0BFA-C640-49E1-B62A-06FD24835A60}" type="datetimeFigureOut">
              <a:rPr lang="en-GB" smtClean="0"/>
              <a:t>13/05/2021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5B484-E6FB-4D34-9384-2DBBEFA4587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258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More of a reflection slide than asking children for actual answers.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B484-E6FB-4D34-9384-2DBBEFA45876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169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may wish to include the hymn for St Joseph in your liturgy.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B484-E6FB-4D34-9384-2DBBEFA45876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9278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may not want to include this slide – a quick recap on why we are celebrating a Year for St Joseph.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B484-E6FB-4D34-9384-2DBBEFA45876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3866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the image, can anyone recognise any of the events in the life of Joseph shown in the image.  What clues are we given about St Joseph from the image?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B484-E6FB-4D34-9384-2DBBEFA45876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702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may want to select a different gather hymn that you are concentrating on at this time.  The one used for this gather is Wonderful World by </a:t>
            </a:r>
            <a:r>
              <a:rPr lang="en-GB" dirty="0" err="1"/>
              <a:t>Fischy</a:t>
            </a:r>
            <a:r>
              <a:rPr lang="en-GB" dirty="0"/>
              <a:t>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A4FD3-2879-4A46-877B-78C1CE1CAE90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8823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may want to use a simpler version of this reading for KS1 pupils. You may want to discuss when we might hear this piece of scripture at Christmas – and why at this time. If possible read from the Bible rather than on screen.  You may want to welcome the reading with an Alleluia – Gospel acclamation.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A4FD3-2879-4A46-877B-78C1CE1CAE90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8125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Thank you to Father Michael Deas for his reflection on the Second Joy of St Joseph. The video is just under 4 mins in length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B484-E6FB-4D34-9384-2DBBEFA45876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606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B484-E6FB-4D34-9384-2DBBEFA45876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0089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could be a prayer to put up in your classroom and make part of your daily prayer in this Year of St Joseph and the family.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45B484-E6FB-4D34-9384-2DBBEFA4587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1048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A4FD3-2879-4A46-877B-78C1CE1CAE90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8252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51C4F-5C56-470E-810C-7EC8670497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5CC023-BF68-431E-A979-850727AFA9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31F8B-C8EE-452F-A604-AF7C53EAA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F7BE-E6F8-4673-B293-FD64ABA5693F}" type="datetimeFigureOut">
              <a:rPr lang="en-GB" smtClean="0"/>
              <a:t>13/05/2021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DCC97-6042-493C-95D0-778374F4E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35936-CC2B-4A6F-96ED-8FE2B2D26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554-E35E-4F4A-92D5-0269FF32351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95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3724A-9229-48E0-A6A3-8B2F369B8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099CAD-F726-4D41-AE32-50CA27BF07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D9A62-1C04-45BF-8099-FF23117C1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F7BE-E6F8-4673-B293-FD64ABA5693F}" type="datetimeFigureOut">
              <a:rPr lang="en-GB" smtClean="0"/>
              <a:t>13/05/2021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0021F-085D-4044-8477-3801C0000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0F37E-A360-4963-8CFE-06C63B6BC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554-E35E-4F4A-92D5-0269FF32351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9611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90ECE5-A6E6-4337-9DCC-1470C05CB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1709E1-E09E-4409-A628-902707AE3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AA684-B1BF-442B-A805-00EF77E5E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F7BE-E6F8-4673-B293-FD64ABA5693F}" type="datetimeFigureOut">
              <a:rPr lang="en-GB" smtClean="0"/>
              <a:t>13/05/2021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B113C2-20A1-43CD-B17C-27285A22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122788-115D-446D-AD91-57760C650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554-E35E-4F4A-92D5-0269FF32351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3981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AA2A2-EA89-4572-A621-428142C44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E1623-98A6-4977-80F9-34780C7DA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0F7F7-FEC0-45A4-85B9-6A8079C48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F7BE-E6F8-4673-B293-FD64ABA5693F}" type="datetimeFigureOut">
              <a:rPr lang="en-GB" smtClean="0"/>
              <a:t>13/05/2021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E9E20-5DD2-4DCC-9922-2CFB487B1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69A62-8F9E-43AC-BC2B-B838605D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554-E35E-4F4A-92D5-0269FF32351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871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8B96B-5952-4A13-8DD9-3444DA45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FFB8A-272F-412D-B286-A92A750E3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8FA87-A507-49C2-ACF7-A96F83D52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F7BE-E6F8-4673-B293-FD64ABA5693F}" type="datetimeFigureOut">
              <a:rPr lang="en-GB" smtClean="0"/>
              <a:t>13/05/2021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9A633B-C6F3-4F62-8249-A37B024C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2D732-2C79-4F4E-857A-F7F1A3751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554-E35E-4F4A-92D5-0269FF32351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63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7C0CB-6E2C-42C7-A87B-FC87200E4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EF5E3-98B1-4DA0-A6BC-4B4501490E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B589B-9F91-4F12-AC2E-609AD7A188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22B26C-4D90-4004-8DFD-AFC9AAF73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F7BE-E6F8-4673-B293-FD64ABA5693F}" type="datetimeFigureOut">
              <a:rPr lang="en-GB" smtClean="0"/>
              <a:t>13/05/2021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DAFF5-A581-4AAB-B1F2-32CFF7453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A29C5D-CC68-425B-B4CD-A23344AE4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554-E35E-4F4A-92D5-0269FF32351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878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9320-D404-4D3C-88E6-BA995F1DC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7818D-DE34-418C-B3EA-5E56CE7B7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BE095F-4EBF-4A3D-A3E5-450D287DD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A74FBC-C1A0-4D71-998D-359859FCCF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91AEB5-8258-4486-B7B7-5FFA145FC5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34E929-709D-4EB8-8930-B3EEDAB25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F7BE-E6F8-4673-B293-FD64ABA5693F}" type="datetimeFigureOut">
              <a:rPr lang="en-GB" smtClean="0"/>
              <a:t>13/05/2021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B2F376-A8E3-4DC1-B8DC-8D85751BC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50503B-1F96-4308-B1C2-2F04CBAAA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554-E35E-4F4A-92D5-0269FF32351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367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DA516-DFBE-4BD7-A56A-A6DA3E239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CBF298-5109-45F1-A09A-0F67CAF09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F7BE-E6F8-4673-B293-FD64ABA5693F}" type="datetimeFigureOut">
              <a:rPr lang="en-GB" smtClean="0"/>
              <a:t>13/05/2021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80D87A-BD58-4D08-8E85-E72F67EAB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E1C24-811E-4EE0-A91B-FFBAE20D2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554-E35E-4F4A-92D5-0269FF32351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08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A05E6E-0E63-4189-B89A-BFD9A5565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F7BE-E6F8-4673-B293-FD64ABA5693F}" type="datetimeFigureOut">
              <a:rPr lang="en-GB" smtClean="0"/>
              <a:t>13/05/2021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97CF6D-EE97-4DBD-9D06-0197ADE28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4A03D-98D9-47FA-8EA7-BF859FAC6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554-E35E-4F4A-92D5-0269FF32351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90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D3812-B3E6-405D-936F-75C08DC66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9F4037-0BEF-49F0-A77B-19648A274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E0031-DF15-4A7A-84DC-9CFAFDB50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B429F-8179-4AE7-9D3C-3410832D5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F7BE-E6F8-4673-B293-FD64ABA5693F}" type="datetimeFigureOut">
              <a:rPr lang="en-GB" smtClean="0"/>
              <a:t>13/05/2021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EE8CA5-21A7-403F-8523-8C7C85872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4D223-6BCB-492B-969C-DA81CA9CD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554-E35E-4F4A-92D5-0269FF32351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4469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E0D2D-862E-470C-87C3-4A71EFFB3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B430C-981B-45F1-8E0D-01240CA6F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F1F8F-2F40-49BA-9E71-4B0E89B9AE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7D53AE-DB59-42A4-820D-5EB84BC1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1F7BE-E6F8-4673-B293-FD64ABA5693F}" type="datetimeFigureOut">
              <a:rPr lang="en-GB" smtClean="0"/>
              <a:t>13/05/2021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35B37-7B15-4411-ABBA-BB9CADEB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01B2F-AB2B-4A46-B9B1-8F56F718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D6554-E35E-4F4A-92D5-0269FF32351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778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89B541-DCC6-4A7A-AEF2-74D6A8B5F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B15CD5-6E45-430C-9048-8476BF44B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8451A-4906-4D69-81CA-C2B44E3A4A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1F7BE-E6F8-4673-B293-FD64ABA5693F}" type="datetimeFigureOut">
              <a:rPr lang="en-GB" smtClean="0"/>
              <a:t>13/05/2021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5C7E2-AC82-4509-B909-60C7226D2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E9696-3886-4022-BEF0-D7522AE76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D6554-E35E-4F4A-92D5-0269FF32351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520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Lb6MZ5D5KE?feature=oembed" TargetMode="Externa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RUHAV2R3ao?feature=oembed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glEF7mTf2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24D086E0-8269-4C3C-8938-B07CC2841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036" y="3429000"/>
            <a:ext cx="47625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284C271-7FD7-47CC-8886-387900AD783E}"/>
              </a:ext>
            </a:extLst>
          </p:cNvPr>
          <p:cNvSpPr/>
          <p:nvPr/>
        </p:nvSpPr>
        <p:spPr>
          <a:xfrm>
            <a:off x="232229" y="1756228"/>
            <a:ext cx="4310742" cy="2293257"/>
          </a:xfrm>
          <a:prstGeom prst="wedgeRoundRectCallout">
            <a:avLst>
              <a:gd name="adj1" fmla="val 53301"/>
              <a:gd name="adj2" fmla="val 96677"/>
              <a:gd name="adj3" fmla="val 16667"/>
            </a:avLst>
          </a:prstGeom>
          <a:solidFill>
            <a:srgbClr val="0099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/>
              <a:t>Can you remember why we are celebrating a year for St Joseph? 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CDA8309-23F2-43F8-96D4-09C3564B8F45}"/>
              </a:ext>
            </a:extLst>
          </p:cNvPr>
          <p:cNvSpPr/>
          <p:nvPr/>
        </p:nvSpPr>
        <p:spPr>
          <a:xfrm>
            <a:off x="5159828" y="1288560"/>
            <a:ext cx="4310742" cy="1614296"/>
          </a:xfrm>
          <a:prstGeom prst="wedgeRoundRectCallout">
            <a:avLst>
              <a:gd name="adj1" fmla="val 6500"/>
              <a:gd name="adj2" fmla="val 84681"/>
              <a:gd name="adj3" fmla="val 16667"/>
            </a:avLst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What can you remember about St Joseph?</a:t>
            </a:r>
            <a:endParaRPr lang="en-GB" sz="3200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A391956-8AF9-41FC-8732-0DC4C07A7A69}"/>
              </a:ext>
            </a:extLst>
          </p:cNvPr>
          <p:cNvSpPr/>
          <p:nvPr/>
        </p:nvSpPr>
        <p:spPr>
          <a:xfrm>
            <a:off x="8534399" y="3133344"/>
            <a:ext cx="3572257" cy="2121245"/>
          </a:xfrm>
          <a:prstGeom prst="wedgeRoundRectCallout">
            <a:avLst>
              <a:gd name="adj1" fmla="val -73130"/>
              <a:gd name="adj2" fmla="val 4139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From what we heard last time, has St Joseph inspired you? How?</a:t>
            </a:r>
            <a:endParaRPr lang="en-GB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7B550D-74A6-407F-B3E4-5329B7865859}"/>
              </a:ext>
            </a:extLst>
          </p:cNvPr>
          <p:cNvSpPr/>
          <p:nvPr/>
        </p:nvSpPr>
        <p:spPr>
          <a:xfrm>
            <a:off x="0" y="179638"/>
            <a:ext cx="1225808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Ink Free" panose="03080402000500000000" pitchFamily="66" charset="0"/>
                <a:ea typeface="FangSong" panose="020B0503020204020204" pitchFamily="49" charset="-122"/>
              </a:rPr>
              <a:t>Why a Year for St Joseph?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31EFF-5363-4A6E-AA03-EE27DA691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0180" y="5197439"/>
            <a:ext cx="989447" cy="160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91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Song for St Joseph">
            <a:hlinkClick r:id="" action="ppaction://media"/>
            <a:extLst>
              <a:ext uri="{FF2B5EF4-FFF2-40B4-BE49-F238E27FC236}">
                <a16:creationId xmlns:a16="http://schemas.microsoft.com/office/drawing/2014/main" id="{88D9A110-E3B3-47CA-94C9-F35BEEBE2B0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32452" y="681095"/>
            <a:ext cx="9278985" cy="524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9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286957-D887-4086-897D-C78089DB8E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109"/>
          <a:stretch/>
        </p:blipFill>
        <p:spPr>
          <a:xfrm flipH="1">
            <a:off x="7139523" y="215262"/>
            <a:ext cx="4889178" cy="60106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317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D5F775-2C2F-43EB-A365-02EF4DD80779}"/>
              </a:ext>
            </a:extLst>
          </p:cNvPr>
          <p:cNvSpPr txBox="1"/>
          <p:nvPr/>
        </p:nvSpPr>
        <p:spPr>
          <a:xfrm>
            <a:off x="163299" y="1562623"/>
            <a:ext cx="69193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Pope Francis has written a letter to the World. He announced that in 2021 we are celebrating the </a:t>
            </a:r>
            <a:r>
              <a:rPr lang="en-US" sz="2400" b="1" i="1" dirty="0">
                <a:solidFill>
                  <a:srgbClr val="FF0000"/>
                </a:solidFill>
                <a:latin typeface="Century Gothic" panose="020B0502020202020204" pitchFamily="34" charset="0"/>
              </a:rPr>
              <a:t>‘Year of St Joseph’</a:t>
            </a:r>
            <a:r>
              <a:rPr lang="en-US" sz="2400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US" sz="2400" b="1" i="1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Century Gothic" panose="020B0502020202020204" pitchFamily="34" charset="0"/>
              </a:rPr>
              <a:t>During the Coronavirus pandemic, Pope Francis has been inspired by people with everyday jobs who have supported others in extraordinary ways.</a:t>
            </a:r>
          </a:p>
          <a:p>
            <a:endParaRPr lang="en-US" sz="2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2400" dirty="0">
              <a:solidFill>
                <a:schemeClr val="tx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8168A8-A5DF-4442-90BF-F06D2A128D5C}"/>
              </a:ext>
            </a:extLst>
          </p:cNvPr>
          <p:cNvSpPr/>
          <p:nvPr/>
        </p:nvSpPr>
        <p:spPr>
          <a:xfrm>
            <a:off x="678255" y="215262"/>
            <a:ext cx="73511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Ink Free" panose="03080402000500000000" pitchFamily="66" charset="0"/>
                <a:ea typeface="FangSong" panose="020B0503020204020204" pitchFamily="49" charset="-122"/>
              </a:rPr>
              <a:t>Why a Year for St Joseph?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836F92-FF2C-4D4A-A097-C4D54B679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9622" y="4858752"/>
            <a:ext cx="1188823" cy="19265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58328F-0A1E-499B-B57E-B35E26180D4A}"/>
              </a:ext>
            </a:extLst>
          </p:cNvPr>
          <p:cNvSpPr txBox="1"/>
          <p:nvPr/>
        </p:nvSpPr>
        <p:spPr>
          <a:xfrm>
            <a:off x="205699" y="4858752"/>
            <a:ext cx="71303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Pope Francis has said that we can learn from St Joseph how to be </a:t>
            </a:r>
            <a:r>
              <a:rPr lang="en-GB" sz="2400" b="1" i="1" dirty="0">
                <a:latin typeface="Century Gothic" panose="020B0502020202020204" pitchFamily="34" charset="0"/>
              </a:rPr>
              <a:t>caring, humble, faithful, and listen carefully to God and each other.</a:t>
            </a:r>
          </a:p>
        </p:txBody>
      </p:sp>
    </p:spTree>
    <p:extLst>
      <p:ext uri="{BB962C8B-B14F-4D97-AF65-F5344CB8AC3E}">
        <p14:creationId xmlns:p14="http://schemas.microsoft.com/office/powerpoint/2010/main" val="1227332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06F590-2752-4C1E-BB51-C36468B44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2048" y="4839297"/>
            <a:ext cx="1188823" cy="1926503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19B7F4F0-B0C8-4459-84EA-60086EE4B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5" y="1193019"/>
            <a:ext cx="4041721" cy="538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13A9BF9-253B-4538-878A-FD1ED75B0017}"/>
              </a:ext>
            </a:extLst>
          </p:cNvPr>
          <p:cNvSpPr/>
          <p:nvPr/>
        </p:nvSpPr>
        <p:spPr>
          <a:xfrm>
            <a:off x="223578" y="284863"/>
            <a:ext cx="113328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Ink Free" panose="03080402000500000000" pitchFamily="66" charset="0"/>
                <a:ea typeface="FangSong" panose="02010609060101010101" pitchFamily="49" charset="-122"/>
              </a:rPr>
              <a:t>Reflecting on the </a:t>
            </a:r>
            <a:r>
              <a:rPr lang="en-US" sz="4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Ink Free" panose="03080402000500000000" pitchFamily="66" charset="0"/>
                <a:ea typeface="FangSong" panose="02010609060101010101" pitchFamily="49" charset="-122"/>
              </a:rPr>
              <a:t>s</a:t>
            </a:r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Ink Free" panose="03080402000500000000" pitchFamily="66" charset="0"/>
                <a:ea typeface="FangSong" panose="02010609060101010101" pitchFamily="49" charset="-122"/>
              </a:rPr>
              <a:t>even </a:t>
            </a:r>
            <a:r>
              <a:rPr lang="en-US" sz="44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Ink Free" panose="03080402000500000000" pitchFamily="66" charset="0"/>
                <a:ea typeface="FangSong" panose="02010609060101010101" pitchFamily="49" charset="-122"/>
              </a:rPr>
              <a:t>j</a:t>
            </a:r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Ink Free" panose="03080402000500000000" pitchFamily="66" charset="0"/>
                <a:ea typeface="FangSong" panose="02010609060101010101" pitchFamily="49" charset="-122"/>
              </a:rPr>
              <a:t>oys of St Joseph.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FE900D-8377-4F01-8A5A-756C00B07923}"/>
              </a:ext>
            </a:extLst>
          </p:cNvPr>
          <p:cNvSpPr txBox="1"/>
          <p:nvPr/>
        </p:nvSpPr>
        <p:spPr>
          <a:xfrm>
            <a:off x="4233395" y="1170081"/>
            <a:ext cx="776080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We are thinking about the               of St Joseph – reflecting on some of the big moments in Joseph’s life that brought 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 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We are thinking about </a:t>
            </a:r>
            <a:r>
              <a:rPr lang="en-GB" sz="3200" b="1" dirty="0">
                <a:latin typeface="Century Gothic" panose="020B0502020202020204" pitchFamily="34" charset="0"/>
              </a:rPr>
              <a:t>care</a:t>
            </a:r>
            <a:r>
              <a:rPr lang="en-GB" sz="2400" dirty="0">
                <a:latin typeface="Century Gothic" panose="020B0502020202020204" pitchFamily="34" charset="0"/>
              </a:rPr>
              <a:t> this month.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                          Think about ways people show </a:t>
            </a:r>
            <a:r>
              <a:rPr lang="en-GB" sz="2400" b="1" dirty="0">
                <a:latin typeface="Century Gothic" panose="020B0502020202020204" pitchFamily="34" charset="0"/>
              </a:rPr>
              <a:t>care</a:t>
            </a:r>
            <a:r>
              <a:rPr lang="en-GB" sz="2400" dirty="0">
                <a:latin typeface="Century Gothic" panose="020B0502020202020204" pitchFamily="34" charset="0"/>
              </a:rPr>
              <a:t>.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We will listen to a Gospel story that we would normally hear in the season of Christmas.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2D9D4-E096-461B-A913-7B4F25458408}"/>
              </a:ext>
            </a:extLst>
          </p:cNvPr>
          <p:cNvSpPr/>
          <p:nvPr/>
        </p:nvSpPr>
        <p:spPr>
          <a:xfrm>
            <a:off x="8281039" y="1054304"/>
            <a:ext cx="9630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Britannic Bold" panose="020B0903060703020204" pitchFamily="34" charset="0"/>
              </a:rPr>
              <a:t>j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Britannic Bold" panose="020B0903060703020204" pitchFamily="34" charset="0"/>
              </a:rPr>
              <a:t>oys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D4E734-76C2-493F-8986-2ED68B9480AD}"/>
              </a:ext>
            </a:extLst>
          </p:cNvPr>
          <p:cNvSpPr/>
          <p:nvPr/>
        </p:nvSpPr>
        <p:spPr>
          <a:xfrm>
            <a:off x="6734340" y="1852928"/>
            <a:ext cx="96303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Britannic Bold" panose="020B0903060703020204" pitchFamily="34" charset="0"/>
              </a:rPr>
              <a:t>joy.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096638-4C88-4770-A3C9-2A6C1759A9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2458"/>
          <a:stretch/>
        </p:blipFill>
        <p:spPr>
          <a:xfrm>
            <a:off x="4233395" y="3202040"/>
            <a:ext cx="2211242" cy="1362075"/>
          </a:xfrm>
          <a:prstGeom prst="rect">
            <a:avLst/>
          </a:prstGeom>
          <a:solidFill>
            <a:srgbClr val="FFFFCC"/>
          </a:solidFill>
        </p:spPr>
      </p:pic>
    </p:spTree>
    <p:extLst>
      <p:ext uri="{BB962C8B-B14F-4D97-AF65-F5344CB8AC3E}">
        <p14:creationId xmlns:p14="http://schemas.microsoft.com/office/powerpoint/2010/main" val="9774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8E95B2-E8DC-48BF-A77C-63BCEB3C1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209" y="103452"/>
            <a:ext cx="2242909" cy="1747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5253DE-D773-4FEE-BDFB-D07F49578767}"/>
              </a:ext>
            </a:extLst>
          </p:cNvPr>
          <p:cNvSpPr/>
          <p:nvPr/>
        </p:nvSpPr>
        <p:spPr>
          <a:xfrm>
            <a:off x="2519306" y="103452"/>
            <a:ext cx="692254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latin typeface="Ink Free" panose="03080402000500000000" pitchFamily="66" charset="0"/>
                <a:ea typeface="FangSong" panose="02010609060101010101" pitchFamily="49" charset="-122"/>
              </a:rPr>
              <a:t>W</a:t>
            </a:r>
            <a:r>
              <a:rPr lang="en-US" sz="6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Ink Free" panose="03080402000500000000" pitchFamily="66" charset="0"/>
                <a:ea typeface="FangSong" panose="02010609060101010101" pitchFamily="49" charset="-122"/>
              </a:rPr>
              <a:t>elcome – Gather.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C2B045-5439-42C2-BA2C-4B0ADFB45128}"/>
              </a:ext>
            </a:extLst>
          </p:cNvPr>
          <p:cNvSpPr txBox="1"/>
          <p:nvPr/>
        </p:nvSpPr>
        <p:spPr>
          <a:xfrm>
            <a:off x="162280" y="977057"/>
            <a:ext cx="10084812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dirty="0">
                <a:latin typeface="Century Gothic" panose="020B0502020202020204" pitchFamily="34" charset="0"/>
              </a:rPr>
              <a:t>As we gather and prepare for our liturgy listen carefully to the </a:t>
            </a:r>
          </a:p>
          <a:p>
            <a:r>
              <a:rPr lang="en-GB" sz="2400" dirty="0">
                <a:latin typeface="Century Gothic" panose="020B0502020202020204" pitchFamily="34" charset="0"/>
              </a:rPr>
              <a:t>words of the song, you may want to join in with the chorus. </a:t>
            </a:r>
          </a:p>
          <a:p>
            <a:endParaRPr lang="en-GB" sz="2400" dirty="0">
              <a:latin typeface="Century Gothic" panose="020B0502020202020204" pitchFamily="34" charset="0"/>
            </a:endParaRPr>
          </a:p>
          <a:p>
            <a:r>
              <a:rPr lang="en-GB" sz="2400" b="1" dirty="0">
                <a:latin typeface="Century Gothic" panose="020B0502020202020204" pitchFamily="34" charset="0"/>
              </a:rPr>
              <a:t>Isn’t this just a wonderful world </a:t>
            </a:r>
          </a:p>
          <a:p>
            <a:r>
              <a:rPr lang="en-GB" sz="2400" b="1" dirty="0">
                <a:latin typeface="Century Gothic" panose="020B0502020202020204" pitchFamily="34" charset="0"/>
              </a:rPr>
              <a:t>A wonderful world that we live in </a:t>
            </a:r>
          </a:p>
          <a:p>
            <a:r>
              <a:rPr lang="en-GB" sz="2400" b="1" dirty="0">
                <a:latin typeface="Century Gothic" panose="020B0502020202020204" pitchFamily="34" charset="0"/>
              </a:rPr>
              <a:t>And whoever made this wonderful world</a:t>
            </a:r>
          </a:p>
          <a:p>
            <a:r>
              <a:rPr lang="en-GB" sz="2400" b="1" dirty="0">
                <a:latin typeface="Century Gothic" panose="020B0502020202020204" pitchFamily="34" charset="0"/>
              </a:rPr>
              <a:t>Is someone that I can believe in </a:t>
            </a:r>
          </a:p>
          <a:p>
            <a:endParaRPr lang="en-GB" sz="2800" b="1" dirty="0">
              <a:latin typeface="Century Gothic" panose="020B0502020202020204" pitchFamily="34" charset="0"/>
            </a:endParaRPr>
          </a:p>
          <a:p>
            <a:endParaRPr lang="en-GB" sz="2800" b="1" dirty="0">
              <a:latin typeface="Century Gothic" panose="020B0502020202020204" pitchFamily="34" charset="0"/>
            </a:endParaRPr>
          </a:p>
          <a:p>
            <a:endParaRPr lang="en-GB" sz="2800" b="1" dirty="0">
              <a:latin typeface="Century Gothic" panose="020B0502020202020204" pitchFamily="34" charset="0"/>
            </a:endParaRPr>
          </a:p>
          <a:p>
            <a:r>
              <a:rPr lang="en-GB" sz="2800" b="1" dirty="0">
                <a:latin typeface="Century Gothic" panose="020B0502020202020204" pitchFamily="34" charset="0"/>
              </a:rPr>
              <a:t>In the name of the Father, and of the Son, and of the Holy</a:t>
            </a:r>
          </a:p>
          <a:p>
            <a:r>
              <a:rPr lang="en-GB" sz="2800" b="1" dirty="0">
                <a:latin typeface="Century Gothic" panose="020B0502020202020204" pitchFamily="34" charset="0"/>
              </a:rPr>
              <a:t>Spirit. Amen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525806-FA07-4DFB-9F78-26912AA021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9316" y="4795665"/>
            <a:ext cx="1190404" cy="1927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3D2838-F1EF-45E8-831A-70BF6008EED0}"/>
              </a:ext>
            </a:extLst>
          </p:cNvPr>
          <p:cNvSpPr txBox="1"/>
          <p:nvPr/>
        </p:nvSpPr>
        <p:spPr>
          <a:xfrm>
            <a:off x="3543300" y="6488668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©Stephen Fischbacher </a:t>
            </a:r>
            <a:r>
              <a:rPr lang="en-GB" dirty="0" err="1"/>
              <a:t>Fischy</a:t>
            </a:r>
            <a:r>
              <a:rPr lang="en-GB" dirty="0"/>
              <a:t> Music 1997</a:t>
            </a:r>
          </a:p>
        </p:txBody>
      </p:sp>
      <p:pic>
        <p:nvPicPr>
          <p:cNvPr id="2" name="01 Wonderful World">
            <a:hlinkClick r:id="" action="ppaction://media"/>
            <a:extLst>
              <a:ext uri="{FF2B5EF4-FFF2-40B4-BE49-F238E27FC236}">
                <a16:creationId xmlns:a16="http://schemas.microsoft.com/office/drawing/2014/main" id="{396F2394-CF49-4773-A9AF-33A6C5FAD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6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5253DE-D773-4FEE-BDFB-D07F49578767}"/>
              </a:ext>
            </a:extLst>
          </p:cNvPr>
          <p:cNvSpPr/>
          <p:nvPr/>
        </p:nvSpPr>
        <p:spPr>
          <a:xfrm>
            <a:off x="4795735" y="0"/>
            <a:ext cx="461511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Ink Free" panose="03080402000500000000" pitchFamily="66" charset="0"/>
                <a:ea typeface="FangSong" panose="02010609060101010101" pitchFamily="49" charset="-122"/>
              </a:rPr>
              <a:t>Word.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485C1F-4D73-4F28-B827-EE07CF7D3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1513">
            <a:off x="9741561" y="52694"/>
            <a:ext cx="2461722" cy="15409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C29377-412C-4DB3-A42D-CDE564544E4B}"/>
              </a:ext>
            </a:extLst>
          </p:cNvPr>
          <p:cNvSpPr txBox="1"/>
          <p:nvPr/>
        </p:nvSpPr>
        <p:spPr>
          <a:xfrm>
            <a:off x="0" y="1575589"/>
            <a:ext cx="1228413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Caesar Augustus, the Roman emperor, gave the order for a census to be taken over the whole Roman Empire. This was 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the first time that this had been done. Everyone had to go to his or her family town to be registered. So Joseph set out 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from Nazareth in Galilee and travelled to Judea’ to Bethlehem, the town of David, because he was of the family of David 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and Mary went with him. 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She was expecting her baby and while they were there the time came for her baby to be born. She wrapped him in 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swaddling clothes and put him in a manger because there was no room for them in the house.</a:t>
            </a:r>
          </a:p>
          <a:p>
            <a:endParaRPr lang="en-GB" sz="1600" dirty="0">
              <a:latin typeface="Century Gothic" panose="020B0502020202020204" pitchFamily="34" charset="0"/>
            </a:endParaRPr>
          </a:p>
          <a:p>
            <a:r>
              <a:rPr lang="en-GB" sz="1600" dirty="0">
                <a:latin typeface="Century Gothic" panose="020B0502020202020204" pitchFamily="34" charset="0"/>
              </a:rPr>
              <a:t>That night when Jesus was born, there were some shepherds in a field nearby looking after their sheep. Suddenly the sky 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became light and a messenger from God appeared. The shepherds were terrified, but the messenger of God said, </a:t>
            </a:r>
          </a:p>
          <a:p>
            <a:r>
              <a:rPr lang="en-GB" sz="1600" b="1" i="1" dirty="0">
                <a:latin typeface="Century Gothic" panose="020B0502020202020204" pitchFamily="34" charset="0"/>
              </a:rPr>
              <a:t>“Don’t be afraid, God has sent me to bring you news of great joy. This is a special night for everyone on earth. </a:t>
            </a:r>
          </a:p>
          <a:p>
            <a:r>
              <a:rPr lang="en-GB" sz="1600" b="1" i="1" dirty="0">
                <a:latin typeface="Century Gothic" panose="020B0502020202020204" pitchFamily="34" charset="0"/>
              </a:rPr>
              <a:t>Tonight a baby called Jesus has been born in Bethlehem. He is Christ the Lord. </a:t>
            </a:r>
            <a:r>
              <a:rPr lang="en-GB" sz="1600" i="1" dirty="0">
                <a:latin typeface="Century Gothic" panose="020B0502020202020204" pitchFamily="34" charset="0"/>
              </a:rPr>
              <a:t>You will find him warmly wrapped up and</a:t>
            </a:r>
          </a:p>
          <a:p>
            <a:r>
              <a:rPr lang="en-GB" sz="1600" i="1" dirty="0">
                <a:latin typeface="Century Gothic" panose="020B0502020202020204" pitchFamily="34" charset="0"/>
              </a:rPr>
              <a:t> lying in a manger.” 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When the messenger had finished speaking, the shepherds could hear the sound of many voices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 praising God. “Glory to God in the highest and peace to God’s people on earth.” The shepherds were very excited 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and said to one another, “Let us go to Bethlehem to see all this.” So they hurried away and found Mary and 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Joseph, and the baby lying in the manger. They told everyone what had happened and everyone was 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amazed. Mary listened to their story and remembered it and thought about it often. The shepherds went back </a:t>
            </a:r>
          </a:p>
          <a:p>
            <a:r>
              <a:rPr lang="en-GB" sz="1600" dirty="0">
                <a:latin typeface="Century Gothic" panose="020B0502020202020204" pitchFamily="34" charset="0"/>
              </a:rPr>
              <a:t>praising and thanking God for all they had seen and heard.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AF3A9B-BBF8-4A34-9F80-CC64E3EE8660}"/>
              </a:ext>
            </a:extLst>
          </p:cNvPr>
          <p:cNvSpPr/>
          <p:nvPr/>
        </p:nvSpPr>
        <p:spPr>
          <a:xfrm>
            <a:off x="56662" y="899808"/>
            <a:ext cx="100168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A reading from the Holy Gospel according to </a:t>
            </a:r>
            <a:r>
              <a:rPr lang="en-GB" sz="1600">
                <a:latin typeface="Century Gothic" panose="020B0502020202020204" pitchFamily="34" charset="0"/>
              </a:rPr>
              <a:t>Luke  </a:t>
            </a:r>
            <a:r>
              <a:rPr lang="en-GB" sz="1400">
                <a:latin typeface="Century Gothic" panose="020B0502020202020204" pitchFamily="34" charset="0"/>
              </a:rPr>
              <a:t>(</a:t>
            </a:r>
            <a:r>
              <a:rPr lang="en-GB" sz="1400" dirty="0">
                <a:latin typeface="Century Gothic" panose="020B0502020202020204" pitchFamily="34" charset="0"/>
              </a:rPr>
              <a:t>based on Luke 2: 1 -20 taken from God’s Story 3) </a:t>
            </a:r>
          </a:p>
          <a:p>
            <a:r>
              <a:rPr lang="en-GB" sz="1600" b="1" i="1" dirty="0">
                <a:latin typeface="Century Gothic" panose="020B0502020202020204" pitchFamily="34" charset="0"/>
              </a:rPr>
              <a:t>Glory to you Lord.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ACD1F2-3B84-4328-9399-9306D1A8F133}"/>
              </a:ext>
            </a:extLst>
          </p:cNvPr>
          <p:cNvSpPr/>
          <p:nvPr/>
        </p:nvSpPr>
        <p:spPr>
          <a:xfrm>
            <a:off x="411805" y="6171973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>
                <a:latin typeface="Century Gothic" panose="020B0502020202020204" pitchFamily="34" charset="0"/>
              </a:rPr>
              <a:t>The Gospel of the Lord,</a:t>
            </a:r>
          </a:p>
          <a:p>
            <a:r>
              <a:rPr lang="en-GB" sz="1600" b="1" i="1" dirty="0">
                <a:latin typeface="Century Gothic" panose="020B0502020202020204" pitchFamily="34" charset="0"/>
              </a:rPr>
              <a:t>Praise to you, Lord Jesus Christ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1F97C5-8623-4EBD-89A8-3D6F9C7B6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3224" y="5037725"/>
            <a:ext cx="1098776" cy="178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18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57DFB04-9759-465D-B48E-07B5561B1263}"/>
              </a:ext>
            </a:extLst>
          </p:cNvPr>
          <p:cNvSpPr/>
          <p:nvPr/>
        </p:nvSpPr>
        <p:spPr>
          <a:xfrm>
            <a:off x="240510" y="166624"/>
            <a:ext cx="735117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Ink Free" panose="03080402000500000000" pitchFamily="66" charset="0"/>
                <a:ea typeface="FangSong" panose="020B0503020204020204" pitchFamily="49" charset="-122"/>
              </a:rPr>
              <a:t>Reflect on the Word.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FE86FB-D7C9-421D-9F1B-4002949EB8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0006" y="5063598"/>
            <a:ext cx="1042506" cy="1688738"/>
          </a:xfrm>
          <a:prstGeom prst="rect">
            <a:avLst/>
          </a:prstGeom>
        </p:spPr>
      </p:pic>
      <p:pic>
        <p:nvPicPr>
          <p:cNvPr id="2" name="Online Media 1" title="The Second Joy of St Joseph Reflection">
            <a:hlinkClick r:id="" action="ppaction://media"/>
            <a:extLst>
              <a:ext uri="{FF2B5EF4-FFF2-40B4-BE49-F238E27FC236}">
                <a16:creationId xmlns:a16="http://schemas.microsoft.com/office/drawing/2014/main" id="{3F59BD3D-4004-4CB2-BF46-0E888075B27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36448" y="1431290"/>
            <a:ext cx="7155607" cy="404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6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6470E14-7BE4-4B58-8D74-891901318098}"/>
              </a:ext>
            </a:extLst>
          </p:cNvPr>
          <p:cNvSpPr/>
          <p:nvPr/>
        </p:nvSpPr>
        <p:spPr>
          <a:xfrm>
            <a:off x="90143" y="6417251"/>
            <a:ext cx="9753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>
                <a:latin typeface="Century Gothic" panose="020B0502020202020204" pitchFamily="34" charset="0"/>
              </a:rPr>
              <a:t>St Joseph, pray for us.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C4DE90-67BA-461E-A32A-86C14D2CB28A}"/>
              </a:ext>
            </a:extLst>
          </p:cNvPr>
          <p:cNvSpPr/>
          <p:nvPr/>
        </p:nvSpPr>
        <p:spPr>
          <a:xfrm>
            <a:off x="0" y="538719"/>
            <a:ext cx="118993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latin typeface="Century Gothic" panose="020B0502020202020204" pitchFamily="34" charset="0"/>
            </a:endParaRPr>
          </a:p>
          <a:p>
            <a:r>
              <a:rPr lang="en-GB" dirty="0">
                <a:latin typeface="Century Gothic" panose="020B0502020202020204" pitchFamily="34" charset="0"/>
              </a:rPr>
              <a:t>Joseph showed </a:t>
            </a:r>
            <a:r>
              <a:rPr lang="en-GB" b="1" dirty="0">
                <a:latin typeface="Century Gothic" panose="020B0502020202020204" pitchFamily="34" charset="0"/>
              </a:rPr>
              <a:t>care</a:t>
            </a:r>
            <a:r>
              <a:rPr lang="en-GB" dirty="0">
                <a:latin typeface="Century Gothic" panose="020B0502020202020204" pitchFamily="34" charset="0"/>
              </a:rPr>
              <a:t>, </a:t>
            </a:r>
            <a:r>
              <a:rPr lang="en-GB" b="1" dirty="0">
                <a:latin typeface="Century Gothic" panose="020B0502020202020204" pitchFamily="34" charset="0"/>
              </a:rPr>
              <a:t>care</a:t>
            </a:r>
            <a:r>
              <a:rPr lang="en-GB" dirty="0">
                <a:latin typeface="Century Gothic" panose="020B0502020202020204" pitchFamily="34" charset="0"/>
              </a:rPr>
              <a:t> to Mary and Jesus. This care continued throughout the life of Mary and Jesus. It began when Joseph said </a:t>
            </a:r>
            <a:r>
              <a:rPr lang="en-GB" b="1" dirty="0">
                <a:latin typeface="Century Gothic" panose="020B0502020202020204" pitchFamily="34" charset="0"/>
              </a:rPr>
              <a:t>‘Yes’ </a:t>
            </a:r>
            <a:r>
              <a:rPr lang="en-GB" dirty="0">
                <a:latin typeface="Century Gothic" panose="020B0502020202020204" pitchFamily="34" charset="0"/>
              </a:rPr>
              <a:t>to God, then on Christmas night when Jesus was born and through the rest of their lives. 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r>
              <a:rPr lang="en-GB" dirty="0">
                <a:latin typeface="Century Gothic" panose="020B0502020202020204" pitchFamily="34" charset="0"/>
              </a:rPr>
              <a:t>Over the next few months and                of St Joseph we will learn </a:t>
            </a:r>
          </a:p>
          <a:p>
            <a:r>
              <a:rPr lang="en-GB" dirty="0">
                <a:latin typeface="Century Gothic" panose="020B0502020202020204" pitchFamily="34" charset="0"/>
              </a:rPr>
              <a:t>more about how Joseph showed this care.  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r>
              <a:rPr lang="en-GB" sz="2000" b="1" i="1" dirty="0">
                <a:latin typeface="Century Gothic" panose="020B0502020202020204" pitchFamily="34" charset="0"/>
              </a:rPr>
              <a:t>Let us pray: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We pray our family prayer together, </a:t>
            </a:r>
            <a:r>
              <a:rPr lang="en-GB" sz="2000" b="1" dirty="0">
                <a:latin typeface="Century Gothic" panose="020B0502020202020204" pitchFamily="34" charset="0"/>
              </a:rPr>
              <a:t>Our Father…….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We are in the month of May and May is Mary’s month, 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we pray the Hail Mary.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You may want to pray using the signing </a:t>
            </a:r>
            <a:r>
              <a:rPr lang="en-GB" sz="2000" dirty="0">
                <a:latin typeface="Century Gothic" panose="020B0502020202020204" pitchFamily="34" charset="0"/>
                <a:hlinkClick r:id="rId3"/>
              </a:rPr>
              <a:t>Hail Mary</a:t>
            </a:r>
            <a:r>
              <a:rPr lang="en-GB" sz="2000" dirty="0">
                <a:latin typeface="Century Gothic" panose="020B0502020202020204" pitchFamily="34" charset="0"/>
              </a:rPr>
              <a:t> </a:t>
            </a:r>
          </a:p>
          <a:p>
            <a:endParaRPr lang="en-GB" sz="1600" dirty="0">
              <a:latin typeface="Century Gothic" panose="020B0502020202020204" pitchFamily="34" charset="0"/>
            </a:endParaRPr>
          </a:p>
          <a:p>
            <a:r>
              <a:rPr lang="en-GB" sz="2000" dirty="0">
                <a:latin typeface="Century Gothic" panose="020B0502020202020204" pitchFamily="34" charset="0"/>
              </a:rPr>
              <a:t>Dear St. Joseph,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God trusted you to care for his Son, Jesus, and Mary, your wife.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Blessed Joseph, we ask you to be like a father to us.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Guide us and ask God to give us hope and courage,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and to keep us safe from harm.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0EF327-21D7-422B-9328-F4FA34311A5E}"/>
              </a:ext>
            </a:extLst>
          </p:cNvPr>
          <p:cNvSpPr/>
          <p:nvPr/>
        </p:nvSpPr>
        <p:spPr>
          <a:xfrm>
            <a:off x="2783431" y="51247"/>
            <a:ext cx="84624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Ink Free" panose="03080402000500000000" pitchFamily="66" charset="0"/>
                <a:ea typeface="FangSong" panose="020B0503020204020204" pitchFamily="49" charset="-122"/>
              </a:rPr>
              <a:t>Response to the Word.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0AC199-59A9-4346-A085-8D50E7165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619" y="4986069"/>
            <a:ext cx="1078733" cy="1748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F36C52-C837-456E-B7BC-C704DA66B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616" y="1737658"/>
            <a:ext cx="963251" cy="585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ABD2CA-25D7-4355-810C-089425B4EC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3912" y="1610867"/>
            <a:ext cx="4718658" cy="273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83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FD5F775-2C2F-43EB-A365-02EF4DD80779}"/>
              </a:ext>
            </a:extLst>
          </p:cNvPr>
          <p:cNvSpPr txBox="1"/>
          <p:nvPr/>
        </p:nvSpPr>
        <p:spPr>
          <a:xfrm>
            <a:off x="202164" y="1126770"/>
            <a:ext cx="623017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i="1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We pray to Saint Joseph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2800" dirty="0">
                <a:solidFill>
                  <a:srgbClr val="333333"/>
                </a:solidFill>
                <a:latin typeface="Century Gothic" panose="020B0502020202020204" pitchFamily="34" charset="0"/>
              </a:rPr>
              <a:t>You inspire us to do the right thing in what we say and do.</a:t>
            </a:r>
          </a:p>
          <a:p>
            <a:pPr algn="l"/>
            <a:endParaRPr lang="en-US" sz="28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US" sz="2800" dirty="0">
                <a:solidFill>
                  <a:srgbClr val="333333"/>
                </a:solidFill>
                <a:latin typeface="Century Gothic" panose="020B0502020202020204" pitchFamily="34" charset="0"/>
              </a:rPr>
              <a:t>Help us to learn how to put the needs of others before our own</a:t>
            </a:r>
          </a:p>
          <a:p>
            <a:pPr algn="l"/>
            <a:r>
              <a:rPr lang="en-US" sz="2800" dirty="0">
                <a:solidFill>
                  <a:srgbClr val="333333"/>
                </a:solidFill>
                <a:latin typeface="Century Gothic" panose="020B0502020202020204" pitchFamily="34" charset="0"/>
              </a:rPr>
              <a:t>and use our skills to do extraordinary things.</a:t>
            </a:r>
          </a:p>
          <a:p>
            <a:pPr algn="l"/>
            <a:endParaRPr lang="en-US" sz="2800" dirty="0">
              <a:solidFill>
                <a:srgbClr val="333333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US" sz="2800" dirty="0">
                <a:solidFill>
                  <a:srgbClr val="333333"/>
                </a:solidFill>
                <a:latin typeface="Century Gothic" panose="020B0502020202020204" pitchFamily="34" charset="0"/>
              </a:rPr>
              <a:t>Through Christ our Lord.</a:t>
            </a:r>
            <a:endParaRPr lang="en-US" sz="2800" b="0" i="0" dirty="0">
              <a:solidFill>
                <a:srgbClr val="333333"/>
              </a:solidFill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800" b="1" i="1" dirty="0">
                <a:solidFill>
                  <a:srgbClr val="333333"/>
                </a:solidFill>
                <a:effectLst/>
                <a:latin typeface="Century Gothic" panose="020B0502020202020204" pitchFamily="34" charset="0"/>
              </a:rPr>
              <a:t>Amen.</a:t>
            </a:r>
          </a:p>
        </p:txBody>
      </p:sp>
      <p:pic>
        <p:nvPicPr>
          <p:cNvPr id="1026" name="Picture 2" descr="Pin on Scrois 0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941" y="259625"/>
            <a:ext cx="4552895" cy="607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311A83-F17E-4376-A087-82C5E6FCB543}"/>
              </a:ext>
            </a:extLst>
          </p:cNvPr>
          <p:cNvSpPr/>
          <p:nvPr/>
        </p:nvSpPr>
        <p:spPr>
          <a:xfrm>
            <a:off x="1624519" y="123111"/>
            <a:ext cx="84624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Ink Free" panose="03080402000500000000" pitchFamily="66" charset="0"/>
                <a:ea typeface="FangSong" panose="020B0503020204020204" pitchFamily="49" charset="-122"/>
              </a:rPr>
              <a:t>Prayer to St Joseph.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4EC440-617E-4A4A-AF34-6AD7AF804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4164" y="4846153"/>
            <a:ext cx="118882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23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039B2B-0AA2-4DD3-92AE-B26E481FF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4949" y="5035879"/>
            <a:ext cx="1100370" cy="17831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5253DE-D773-4FEE-BDFB-D07F49578767}"/>
              </a:ext>
            </a:extLst>
          </p:cNvPr>
          <p:cNvSpPr/>
          <p:nvPr/>
        </p:nvSpPr>
        <p:spPr>
          <a:xfrm>
            <a:off x="4063226" y="124676"/>
            <a:ext cx="495558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cap="none" spc="0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/>
                <a:latin typeface="Ink Free" panose="03080402000500000000" pitchFamily="66" charset="0"/>
                <a:ea typeface="FangSong" panose="02010609060101010101" pitchFamily="49" charset="-122"/>
              </a:rPr>
              <a:t>Mission – Witness.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5CB25E-15EF-4DC1-BD19-0454A280388D}"/>
              </a:ext>
            </a:extLst>
          </p:cNvPr>
          <p:cNvSpPr txBox="1"/>
          <p:nvPr/>
        </p:nvSpPr>
        <p:spPr>
          <a:xfrm>
            <a:off x="92416" y="520511"/>
            <a:ext cx="12007168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entury Gothic" panose="020B0502020202020204" pitchFamily="34" charset="0"/>
              </a:rPr>
              <a:t>Joseph showed </a:t>
            </a:r>
            <a:r>
              <a:rPr lang="en-GB" sz="2000" b="1" dirty="0">
                <a:latin typeface="Century Gothic" panose="020B0502020202020204" pitchFamily="34" charset="0"/>
              </a:rPr>
              <a:t>care. 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dirty="0">
                <a:effectLst/>
                <a:latin typeface="Century Gothic" panose="020B0502020202020204" pitchFamily="34" charset="0"/>
                <a:ea typeface="Verdana" panose="020B0604030504040204" pitchFamily="34" charset="0"/>
              </a:rPr>
              <a:t>God has given us the earth as our home. It’s our common home</a:t>
            </a:r>
          </a:p>
          <a:p>
            <a:r>
              <a:rPr lang="en-GB" sz="2000" dirty="0">
                <a:effectLst/>
                <a:latin typeface="Century Gothic" panose="020B0502020202020204" pitchFamily="34" charset="0"/>
                <a:ea typeface="Verdana" panose="020B0604030504040204" pitchFamily="34" charset="0"/>
              </a:rPr>
              <a:t>because we share it with everyone. </a:t>
            </a:r>
          </a:p>
          <a:p>
            <a:r>
              <a:rPr lang="en-GB" sz="2000" dirty="0">
                <a:effectLst/>
                <a:latin typeface="Century Gothic" panose="020B0502020202020204" pitchFamily="34" charset="0"/>
                <a:ea typeface="Verdana" panose="020B0604030504040204" pitchFamily="34" charset="0"/>
              </a:rPr>
              <a:t>We are a family, and like every family we need to work </a:t>
            </a:r>
          </a:p>
          <a:p>
            <a:r>
              <a:rPr lang="en-GB" sz="2000" dirty="0">
                <a:effectLst/>
                <a:latin typeface="Century Gothic" panose="020B0502020202020204" pitchFamily="34" charset="0"/>
                <a:ea typeface="Verdana" panose="020B0604030504040204" pitchFamily="34" charset="0"/>
              </a:rPr>
              <a:t>together to look after our home.</a:t>
            </a:r>
          </a:p>
          <a:p>
            <a:endParaRPr lang="en-GB" sz="2000" dirty="0">
              <a:latin typeface="Century Gothic" panose="020B0502020202020204" pitchFamily="34" charset="0"/>
              <a:ea typeface="Verdana" panose="020B0604030504040204" pitchFamily="34" charset="0"/>
            </a:endParaRPr>
          </a:p>
          <a:p>
            <a:r>
              <a:rPr lang="en-GB" sz="2000" dirty="0">
                <a:latin typeface="Century Gothic" panose="020B0502020202020204" pitchFamily="34" charset="0"/>
              </a:rPr>
              <a:t>Remember the letter Pope Francis wrote called </a:t>
            </a:r>
            <a:r>
              <a:rPr lang="en-GB" sz="2000" dirty="0" err="1">
                <a:latin typeface="Century Gothic" panose="020B0502020202020204" pitchFamily="34" charset="0"/>
              </a:rPr>
              <a:t>Laudato</a:t>
            </a:r>
            <a:r>
              <a:rPr lang="en-GB" sz="2000" dirty="0">
                <a:latin typeface="Century Gothic" panose="020B0502020202020204" pitchFamily="34" charset="0"/>
              </a:rPr>
              <a:t> Si’ ?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It was addressed to everyone, asking us all to take care of our common home. The letter reminds us that we need to look after the world. 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b="1" dirty="0">
                <a:latin typeface="Century Gothic" panose="020B0502020202020204" pitchFamily="34" charset="0"/>
              </a:rPr>
              <a:t>The earth is God’s gift to us, full of beauty and wonder. It belongs to everyone.</a:t>
            </a:r>
          </a:p>
          <a:p>
            <a:endParaRPr lang="en-GB" sz="2000" dirty="0">
              <a:latin typeface="Century Gothic" panose="020B0502020202020204" pitchFamily="34" charset="0"/>
            </a:endParaRPr>
          </a:p>
          <a:p>
            <a:r>
              <a:rPr lang="en-GB" sz="2000" dirty="0">
                <a:latin typeface="Century Gothic" panose="020B0502020202020204" pitchFamily="34" charset="0"/>
              </a:rPr>
              <a:t>                                                 Share some ways we can </a:t>
            </a:r>
            <a:r>
              <a:rPr lang="en-GB" sz="2000" b="1" dirty="0">
                <a:latin typeface="Century Gothic" panose="020B0502020202020204" pitchFamily="34" charset="0"/>
              </a:rPr>
              <a:t>care </a:t>
            </a:r>
            <a:r>
              <a:rPr lang="en-GB" sz="2000" dirty="0">
                <a:latin typeface="Century Gothic" panose="020B0502020202020204" pitchFamily="34" charset="0"/>
              </a:rPr>
              <a:t>for our common home this</a:t>
            </a:r>
          </a:p>
          <a:p>
            <a:r>
              <a:rPr lang="en-GB" sz="2000" dirty="0">
                <a:latin typeface="Century Gothic" panose="020B0502020202020204" pitchFamily="34" charset="0"/>
              </a:rPr>
              <a:t>                                                 month. Try to do this for a few days, weeks or months!  </a:t>
            </a:r>
          </a:p>
          <a:p>
            <a:endParaRPr lang="en-GB" sz="2000" dirty="0"/>
          </a:p>
          <a:p>
            <a:endParaRPr lang="en-GB" dirty="0"/>
          </a:p>
          <a:p>
            <a:endParaRPr lang="en-GB" dirty="0"/>
          </a:p>
          <a:p>
            <a:pPr algn="ctr"/>
            <a:endParaRPr lang="en-GB" b="1" dirty="0"/>
          </a:p>
          <a:p>
            <a:pPr algn="ctr"/>
            <a:r>
              <a:rPr lang="en-GB" b="1" dirty="0">
                <a:latin typeface="Century Gothic" panose="020B0502020202020204" pitchFamily="34" charset="0"/>
              </a:rPr>
              <a:t>Help us to work together to take care of each other and our home, so that no one suffers </a:t>
            </a:r>
          </a:p>
          <a:p>
            <a:pPr algn="ctr"/>
            <a:r>
              <a:rPr lang="en-GB" b="1" dirty="0">
                <a:latin typeface="Century Gothic" panose="020B0502020202020204" pitchFamily="34" charset="0"/>
              </a:rPr>
              <a:t>Lord in your Mercy…Hear our prayer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EF17F4-17FB-466B-8106-9C379EE9F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31" y="124676"/>
            <a:ext cx="3563110" cy="2783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EDA22F-11A1-408B-83DD-760C52770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36" y="4306816"/>
            <a:ext cx="3260260" cy="178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78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1308</Words>
  <Application>Microsoft Office PowerPoint</Application>
  <PresentationFormat>Widescreen</PresentationFormat>
  <Paragraphs>127</Paragraphs>
  <Slides>10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Britannic Bold</vt:lpstr>
      <vt:lpstr>Calibri</vt:lpstr>
      <vt:lpstr>Calibri Light</vt:lpstr>
      <vt:lpstr>Century Gothic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Moss</dc:creator>
  <cp:lastModifiedBy>Catherine Moss</cp:lastModifiedBy>
  <cp:revision>27</cp:revision>
  <dcterms:created xsi:type="dcterms:W3CDTF">2021-02-26T13:50:55Z</dcterms:created>
  <dcterms:modified xsi:type="dcterms:W3CDTF">2021-05-13T11:16:06Z</dcterms:modified>
</cp:coreProperties>
</file>