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8A11-59FA-4BF4-92B5-AC2723E98BB8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55CD-3862-4DB2-9082-E0E2516DC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634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8A11-59FA-4BF4-92B5-AC2723E98BB8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55CD-3862-4DB2-9082-E0E2516DC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852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8A11-59FA-4BF4-92B5-AC2723E98BB8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55CD-3862-4DB2-9082-E0E2516DC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030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8A11-59FA-4BF4-92B5-AC2723E98BB8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55CD-3862-4DB2-9082-E0E2516DC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693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8A11-59FA-4BF4-92B5-AC2723E98BB8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55CD-3862-4DB2-9082-E0E2516DC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784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8A11-59FA-4BF4-92B5-AC2723E98BB8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55CD-3862-4DB2-9082-E0E2516DC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11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8A11-59FA-4BF4-92B5-AC2723E98BB8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55CD-3862-4DB2-9082-E0E2516DC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521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8A11-59FA-4BF4-92B5-AC2723E98BB8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55CD-3862-4DB2-9082-E0E2516DC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668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8A11-59FA-4BF4-92B5-AC2723E98BB8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55CD-3862-4DB2-9082-E0E2516DC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189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8A11-59FA-4BF4-92B5-AC2723E98BB8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55CD-3862-4DB2-9082-E0E2516DC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369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8A11-59FA-4BF4-92B5-AC2723E98BB8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55CD-3862-4DB2-9082-E0E2516DC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05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D8A11-59FA-4BF4-92B5-AC2723E98BB8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D55CD-3862-4DB2-9082-E0E2516DC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80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050" y="2433637"/>
            <a:ext cx="2247900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9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255" y="1195241"/>
            <a:ext cx="4301154" cy="444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00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585" y="552661"/>
            <a:ext cx="5430129" cy="5677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43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443" y="1555049"/>
            <a:ext cx="2847682" cy="288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85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594" y="1755466"/>
            <a:ext cx="3227949" cy="2869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53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903" y="1468903"/>
            <a:ext cx="2974510" cy="2974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48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667000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30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453" y="1899723"/>
            <a:ext cx="2911427" cy="2911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76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629" y="1519311"/>
            <a:ext cx="5936566" cy="322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44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4416" y="1350499"/>
            <a:ext cx="3463622" cy="2997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55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Charlestown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Jones</dc:creator>
  <cp:lastModifiedBy>Vincent Jones</cp:lastModifiedBy>
  <cp:revision>11</cp:revision>
  <dcterms:created xsi:type="dcterms:W3CDTF">2017-10-27T09:05:50Z</dcterms:created>
  <dcterms:modified xsi:type="dcterms:W3CDTF">2017-10-30T09:53:58Z</dcterms:modified>
</cp:coreProperties>
</file>