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F535288-42CC-4140-BEF8-70E07598DFD8}" type="datetimeFigureOut">
              <a:rPr lang="en-GB" smtClean="0"/>
              <a:t>21/11/2023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8CBB6B0-765B-4625-9AF4-02F5478A7E8B}" type="slidenum">
              <a:rPr lang="en-GB" smtClean="0"/>
              <a:t>‹#›</a:t>
            </a:fld>
            <a:endParaRPr lang="en-GB"/>
          </a:p>
        </p:txBody>
      </p:sp>
    </p:spTree>
    <p:extLst>
      <p:ext uri="{BB962C8B-B14F-4D97-AF65-F5344CB8AC3E}">
        <p14:creationId xmlns:p14="http://schemas.microsoft.com/office/powerpoint/2010/main" val="3911089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1381884A-BA7E-4F56-9447-2FCAA2BE88FF}"/>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1939B981-CB4D-4373-AC5C-6D8E830E1D5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12292" name="Footer Placeholder 3">
            <a:extLst>
              <a:ext uri="{FF2B5EF4-FFF2-40B4-BE49-F238E27FC236}">
                <a16:creationId xmlns:a16="http://schemas.microsoft.com/office/drawing/2014/main" id="{302AD2F3-3C6E-4A3E-9BA2-ECF976A46345}"/>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761" indent="-285293">
              <a:defRPr>
                <a:solidFill>
                  <a:schemeClr val="tx1"/>
                </a:solidFill>
                <a:latin typeface="Verdana" panose="020B0604030504040204" pitchFamily="34" charset="0"/>
              </a:defRPr>
            </a:lvl2pPr>
            <a:lvl3pPr marL="1141171" indent="-228234">
              <a:defRPr>
                <a:solidFill>
                  <a:schemeClr val="tx1"/>
                </a:solidFill>
                <a:latin typeface="Verdana" panose="020B0604030504040204" pitchFamily="34" charset="0"/>
              </a:defRPr>
            </a:lvl3pPr>
            <a:lvl4pPr marL="1597640" indent="-228234">
              <a:defRPr>
                <a:solidFill>
                  <a:schemeClr val="tx1"/>
                </a:solidFill>
                <a:latin typeface="Verdana" panose="020B0604030504040204" pitchFamily="34" charset="0"/>
              </a:defRPr>
            </a:lvl4pPr>
            <a:lvl5pPr marL="2054108" indent="-228234">
              <a:defRPr>
                <a:solidFill>
                  <a:schemeClr val="tx1"/>
                </a:solidFill>
                <a:latin typeface="Verdana" panose="020B0604030504040204" pitchFamily="34" charset="0"/>
              </a:defRPr>
            </a:lvl5pPr>
            <a:lvl6pPr marL="2510577" indent="-228234" eaLnBrk="0" fontAlgn="base" hangingPunct="0">
              <a:spcBef>
                <a:spcPct val="0"/>
              </a:spcBef>
              <a:spcAft>
                <a:spcPct val="0"/>
              </a:spcAft>
              <a:defRPr>
                <a:solidFill>
                  <a:schemeClr val="tx1"/>
                </a:solidFill>
                <a:latin typeface="Verdana" panose="020B0604030504040204" pitchFamily="34" charset="0"/>
              </a:defRPr>
            </a:lvl6pPr>
            <a:lvl7pPr marL="2967045" indent="-228234" eaLnBrk="0" fontAlgn="base" hangingPunct="0">
              <a:spcBef>
                <a:spcPct val="0"/>
              </a:spcBef>
              <a:spcAft>
                <a:spcPct val="0"/>
              </a:spcAft>
              <a:defRPr>
                <a:solidFill>
                  <a:schemeClr val="tx1"/>
                </a:solidFill>
                <a:latin typeface="Verdana" panose="020B0604030504040204" pitchFamily="34" charset="0"/>
              </a:defRPr>
            </a:lvl7pPr>
            <a:lvl8pPr marL="3423514" indent="-228234" eaLnBrk="0" fontAlgn="base" hangingPunct="0">
              <a:spcBef>
                <a:spcPct val="0"/>
              </a:spcBef>
              <a:spcAft>
                <a:spcPct val="0"/>
              </a:spcAft>
              <a:defRPr>
                <a:solidFill>
                  <a:schemeClr val="tx1"/>
                </a:solidFill>
                <a:latin typeface="Verdana" panose="020B0604030504040204" pitchFamily="34" charset="0"/>
              </a:defRPr>
            </a:lvl8pPr>
            <a:lvl9pPr marL="3879982" indent="-228234" eaLnBrk="0" fontAlgn="base" hangingPunct="0">
              <a:spcBef>
                <a:spcPct val="0"/>
              </a:spcBef>
              <a:spcAft>
                <a:spcPct val="0"/>
              </a:spcAft>
              <a:defRPr>
                <a:solidFill>
                  <a:schemeClr val="tx1"/>
                </a:solidFill>
                <a:latin typeface="Verdana" panose="020B0604030504040204" pitchFamily="34" charset="0"/>
              </a:defRPr>
            </a:lvl9pPr>
          </a:lstStyle>
          <a:p>
            <a:r>
              <a:rPr lang="en-GB" altLang="en-US" dirty="0">
                <a:solidFill>
                  <a:prstClr val="black"/>
                </a:solidFill>
                <a:latin typeface="Times New Roman" panose="02020603050405020304" pitchFamily="18" charset="0"/>
              </a:rPr>
              <a:t>© Stockport Council</a:t>
            </a:r>
          </a:p>
        </p:txBody>
      </p:sp>
      <p:sp>
        <p:nvSpPr>
          <p:cNvPr id="12293" name="Slide Number Placeholder 4">
            <a:extLst>
              <a:ext uri="{FF2B5EF4-FFF2-40B4-BE49-F238E27FC236}">
                <a16:creationId xmlns:a16="http://schemas.microsoft.com/office/drawing/2014/main" id="{0E32AFCD-4E78-469A-82C3-A7D1EEDCA9D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761" indent="-285293">
              <a:defRPr>
                <a:solidFill>
                  <a:schemeClr val="tx1"/>
                </a:solidFill>
                <a:latin typeface="Verdana" panose="020B0604030504040204" pitchFamily="34" charset="0"/>
              </a:defRPr>
            </a:lvl2pPr>
            <a:lvl3pPr marL="1141171" indent="-228234">
              <a:defRPr>
                <a:solidFill>
                  <a:schemeClr val="tx1"/>
                </a:solidFill>
                <a:latin typeface="Verdana" panose="020B0604030504040204" pitchFamily="34" charset="0"/>
              </a:defRPr>
            </a:lvl3pPr>
            <a:lvl4pPr marL="1597640" indent="-228234">
              <a:defRPr>
                <a:solidFill>
                  <a:schemeClr val="tx1"/>
                </a:solidFill>
                <a:latin typeface="Verdana" panose="020B0604030504040204" pitchFamily="34" charset="0"/>
              </a:defRPr>
            </a:lvl4pPr>
            <a:lvl5pPr marL="2054108" indent="-228234">
              <a:defRPr>
                <a:solidFill>
                  <a:schemeClr val="tx1"/>
                </a:solidFill>
                <a:latin typeface="Verdana" panose="020B0604030504040204" pitchFamily="34" charset="0"/>
              </a:defRPr>
            </a:lvl5pPr>
            <a:lvl6pPr marL="2510577" indent="-228234" eaLnBrk="0" fontAlgn="base" hangingPunct="0">
              <a:spcBef>
                <a:spcPct val="0"/>
              </a:spcBef>
              <a:spcAft>
                <a:spcPct val="0"/>
              </a:spcAft>
              <a:defRPr>
                <a:solidFill>
                  <a:schemeClr val="tx1"/>
                </a:solidFill>
                <a:latin typeface="Verdana" panose="020B0604030504040204" pitchFamily="34" charset="0"/>
              </a:defRPr>
            </a:lvl6pPr>
            <a:lvl7pPr marL="2967045" indent="-228234" eaLnBrk="0" fontAlgn="base" hangingPunct="0">
              <a:spcBef>
                <a:spcPct val="0"/>
              </a:spcBef>
              <a:spcAft>
                <a:spcPct val="0"/>
              </a:spcAft>
              <a:defRPr>
                <a:solidFill>
                  <a:schemeClr val="tx1"/>
                </a:solidFill>
                <a:latin typeface="Verdana" panose="020B0604030504040204" pitchFamily="34" charset="0"/>
              </a:defRPr>
            </a:lvl7pPr>
            <a:lvl8pPr marL="3423514" indent="-228234" eaLnBrk="0" fontAlgn="base" hangingPunct="0">
              <a:spcBef>
                <a:spcPct val="0"/>
              </a:spcBef>
              <a:spcAft>
                <a:spcPct val="0"/>
              </a:spcAft>
              <a:defRPr>
                <a:solidFill>
                  <a:schemeClr val="tx1"/>
                </a:solidFill>
                <a:latin typeface="Verdana" panose="020B0604030504040204" pitchFamily="34" charset="0"/>
              </a:defRPr>
            </a:lvl8pPr>
            <a:lvl9pPr marL="3879982" indent="-228234" eaLnBrk="0" fontAlgn="base" hangingPunct="0">
              <a:spcBef>
                <a:spcPct val="0"/>
              </a:spcBef>
              <a:spcAft>
                <a:spcPct val="0"/>
              </a:spcAft>
              <a:defRPr>
                <a:solidFill>
                  <a:schemeClr val="tx1"/>
                </a:solidFill>
                <a:latin typeface="Verdana" panose="020B0604030504040204" pitchFamily="34" charset="0"/>
              </a:defRPr>
            </a:lvl9pPr>
          </a:lstStyle>
          <a:p>
            <a:fld id="{3302B044-342F-433A-9D2F-451D9E12F9FF}" type="slidenum">
              <a:rPr lang="en-GB" altLang="en-US" smtClean="0">
                <a:solidFill>
                  <a:prstClr val="black"/>
                </a:solidFill>
                <a:latin typeface="Times New Roman" panose="02020603050405020304" pitchFamily="18" charset="0"/>
              </a:rPr>
              <a:pPr/>
              <a:t>1</a:t>
            </a:fld>
            <a:endParaRPr lang="en-GB" altLang="en-US" dirty="0">
              <a:solidFill>
                <a:prstClr val="black"/>
              </a:solidFill>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A330151-AE60-479F-9219-5FEC50864619}"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7B6FCC-7030-4636-ACB5-B1FFF30C6256}" type="slidenum">
              <a:rPr lang="en-GB" smtClean="0"/>
              <a:t>‹#›</a:t>
            </a:fld>
            <a:endParaRPr lang="en-GB"/>
          </a:p>
        </p:txBody>
      </p:sp>
    </p:spTree>
    <p:extLst>
      <p:ext uri="{BB962C8B-B14F-4D97-AF65-F5344CB8AC3E}">
        <p14:creationId xmlns:p14="http://schemas.microsoft.com/office/powerpoint/2010/main" val="1351801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330151-AE60-479F-9219-5FEC50864619}"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7B6FCC-7030-4636-ACB5-B1FFF30C6256}" type="slidenum">
              <a:rPr lang="en-GB" smtClean="0"/>
              <a:t>‹#›</a:t>
            </a:fld>
            <a:endParaRPr lang="en-GB"/>
          </a:p>
        </p:txBody>
      </p:sp>
    </p:spTree>
    <p:extLst>
      <p:ext uri="{BB962C8B-B14F-4D97-AF65-F5344CB8AC3E}">
        <p14:creationId xmlns:p14="http://schemas.microsoft.com/office/powerpoint/2010/main" val="558915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330151-AE60-479F-9219-5FEC50864619}"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7B6FCC-7030-4636-ACB5-B1FFF30C6256}" type="slidenum">
              <a:rPr lang="en-GB" smtClean="0"/>
              <a:t>‹#›</a:t>
            </a:fld>
            <a:endParaRPr lang="en-GB"/>
          </a:p>
        </p:txBody>
      </p:sp>
    </p:spTree>
    <p:extLst>
      <p:ext uri="{BB962C8B-B14F-4D97-AF65-F5344CB8AC3E}">
        <p14:creationId xmlns:p14="http://schemas.microsoft.com/office/powerpoint/2010/main" val="2900119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330151-AE60-479F-9219-5FEC50864619}"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7B6FCC-7030-4636-ACB5-B1FFF30C6256}" type="slidenum">
              <a:rPr lang="en-GB" smtClean="0"/>
              <a:t>‹#›</a:t>
            </a:fld>
            <a:endParaRPr lang="en-GB"/>
          </a:p>
        </p:txBody>
      </p:sp>
    </p:spTree>
    <p:extLst>
      <p:ext uri="{BB962C8B-B14F-4D97-AF65-F5344CB8AC3E}">
        <p14:creationId xmlns:p14="http://schemas.microsoft.com/office/powerpoint/2010/main" val="315630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330151-AE60-479F-9219-5FEC50864619}"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7B6FCC-7030-4636-ACB5-B1FFF30C6256}" type="slidenum">
              <a:rPr lang="en-GB" smtClean="0"/>
              <a:t>‹#›</a:t>
            </a:fld>
            <a:endParaRPr lang="en-GB"/>
          </a:p>
        </p:txBody>
      </p:sp>
    </p:spTree>
    <p:extLst>
      <p:ext uri="{BB962C8B-B14F-4D97-AF65-F5344CB8AC3E}">
        <p14:creationId xmlns:p14="http://schemas.microsoft.com/office/powerpoint/2010/main" val="1876852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A330151-AE60-479F-9219-5FEC50864619}" type="datetimeFigureOut">
              <a:rPr lang="en-GB" smtClean="0"/>
              <a:t>21/11/2023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7B6FCC-7030-4636-ACB5-B1FFF30C6256}" type="slidenum">
              <a:rPr lang="en-GB" smtClean="0"/>
              <a:t>‹#›</a:t>
            </a:fld>
            <a:endParaRPr lang="en-GB"/>
          </a:p>
        </p:txBody>
      </p:sp>
    </p:spTree>
    <p:extLst>
      <p:ext uri="{BB962C8B-B14F-4D97-AF65-F5344CB8AC3E}">
        <p14:creationId xmlns:p14="http://schemas.microsoft.com/office/powerpoint/2010/main" val="1311642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A330151-AE60-479F-9219-5FEC50864619}" type="datetimeFigureOut">
              <a:rPr lang="en-GB" smtClean="0"/>
              <a:t>21/11/2023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7B6FCC-7030-4636-ACB5-B1FFF30C6256}" type="slidenum">
              <a:rPr lang="en-GB" smtClean="0"/>
              <a:t>‹#›</a:t>
            </a:fld>
            <a:endParaRPr lang="en-GB"/>
          </a:p>
        </p:txBody>
      </p:sp>
    </p:spTree>
    <p:extLst>
      <p:ext uri="{BB962C8B-B14F-4D97-AF65-F5344CB8AC3E}">
        <p14:creationId xmlns:p14="http://schemas.microsoft.com/office/powerpoint/2010/main" val="1035265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A330151-AE60-479F-9219-5FEC50864619}" type="datetimeFigureOut">
              <a:rPr lang="en-GB" smtClean="0"/>
              <a:t>21/11/2023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7B6FCC-7030-4636-ACB5-B1FFF30C6256}" type="slidenum">
              <a:rPr lang="en-GB" smtClean="0"/>
              <a:t>‹#›</a:t>
            </a:fld>
            <a:endParaRPr lang="en-GB"/>
          </a:p>
        </p:txBody>
      </p:sp>
    </p:spTree>
    <p:extLst>
      <p:ext uri="{BB962C8B-B14F-4D97-AF65-F5344CB8AC3E}">
        <p14:creationId xmlns:p14="http://schemas.microsoft.com/office/powerpoint/2010/main" val="2547724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330151-AE60-479F-9219-5FEC50864619}" type="datetimeFigureOut">
              <a:rPr lang="en-GB" smtClean="0"/>
              <a:t>21/11/2023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7B6FCC-7030-4636-ACB5-B1FFF30C6256}" type="slidenum">
              <a:rPr lang="en-GB" smtClean="0"/>
              <a:t>‹#›</a:t>
            </a:fld>
            <a:endParaRPr lang="en-GB"/>
          </a:p>
        </p:txBody>
      </p:sp>
    </p:spTree>
    <p:extLst>
      <p:ext uri="{BB962C8B-B14F-4D97-AF65-F5344CB8AC3E}">
        <p14:creationId xmlns:p14="http://schemas.microsoft.com/office/powerpoint/2010/main" val="2891165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330151-AE60-479F-9219-5FEC50864619}" type="datetimeFigureOut">
              <a:rPr lang="en-GB" smtClean="0"/>
              <a:t>21/11/2023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7B6FCC-7030-4636-ACB5-B1FFF30C6256}" type="slidenum">
              <a:rPr lang="en-GB" smtClean="0"/>
              <a:t>‹#›</a:t>
            </a:fld>
            <a:endParaRPr lang="en-GB"/>
          </a:p>
        </p:txBody>
      </p:sp>
    </p:spTree>
    <p:extLst>
      <p:ext uri="{BB962C8B-B14F-4D97-AF65-F5344CB8AC3E}">
        <p14:creationId xmlns:p14="http://schemas.microsoft.com/office/powerpoint/2010/main" val="147180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330151-AE60-479F-9219-5FEC50864619}" type="datetimeFigureOut">
              <a:rPr lang="en-GB" smtClean="0"/>
              <a:t>21/11/2023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7B6FCC-7030-4636-ACB5-B1FFF30C6256}" type="slidenum">
              <a:rPr lang="en-GB" smtClean="0"/>
              <a:t>‹#›</a:t>
            </a:fld>
            <a:endParaRPr lang="en-GB"/>
          </a:p>
        </p:txBody>
      </p:sp>
    </p:spTree>
    <p:extLst>
      <p:ext uri="{BB962C8B-B14F-4D97-AF65-F5344CB8AC3E}">
        <p14:creationId xmlns:p14="http://schemas.microsoft.com/office/powerpoint/2010/main" val="1969237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330151-AE60-479F-9219-5FEC50864619}" type="datetimeFigureOut">
              <a:rPr lang="en-GB" smtClean="0"/>
              <a:t>21/11/2023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7B6FCC-7030-4636-ACB5-B1FFF30C6256}" type="slidenum">
              <a:rPr lang="en-GB" smtClean="0"/>
              <a:t>‹#›</a:t>
            </a:fld>
            <a:endParaRPr lang="en-GB"/>
          </a:p>
        </p:txBody>
      </p:sp>
    </p:spTree>
    <p:extLst>
      <p:ext uri="{BB962C8B-B14F-4D97-AF65-F5344CB8AC3E}">
        <p14:creationId xmlns:p14="http://schemas.microsoft.com/office/powerpoint/2010/main" val="1228635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09889C91-9F3E-4EE3-8BE8-2B22848DD132}"/>
              </a:ext>
            </a:extLst>
          </p:cNvPr>
          <p:cNvGrpSpPr/>
          <p:nvPr/>
        </p:nvGrpSpPr>
        <p:grpSpPr>
          <a:xfrm>
            <a:off x="591021" y="819429"/>
            <a:ext cx="8054504" cy="5992263"/>
            <a:chOff x="1042988" y="1268413"/>
            <a:chExt cx="6729412" cy="5137950"/>
          </a:xfrm>
        </p:grpSpPr>
        <p:grpSp>
          <p:nvGrpSpPr>
            <p:cNvPr id="3" name="Group 2">
              <a:extLst>
                <a:ext uri="{FF2B5EF4-FFF2-40B4-BE49-F238E27FC236}">
                  <a16:creationId xmlns:a16="http://schemas.microsoft.com/office/drawing/2014/main" id="{60504F5E-ECA0-462D-9C58-4E9CF633BBCC}"/>
                </a:ext>
              </a:extLst>
            </p:cNvPr>
            <p:cNvGrpSpPr/>
            <p:nvPr/>
          </p:nvGrpSpPr>
          <p:grpSpPr>
            <a:xfrm>
              <a:off x="1042988" y="1268413"/>
              <a:ext cx="6729412" cy="5137950"/>
              <a:chOff x="1042988" y="1268413"/>
              <a:chExt cx="6729412" cy="5137950"/>
            </a:xfrm>
          </p:grpSpPr>
          <p:sp>
            <p:nvSpPr>
              <p:cNvPr id="5" name="Trapezoid 4">
                <a:extLst>
                  <a:ext uri="{FF2B5EF4-FFF2-40B4-BE49-F238E27FC236}">
                    <a16:creationId xmlns:a16="http://schemas.microsoft.com/office/drawing/2014/main" id="{49481B89-2159-4D1E-B7E0-2C223CB50A93}"/>
                  </a:ext>
                </a:extLst>
              </p:cNvPr>
              <p:cNvSpPr/>
              <p:nvPr/>
            </p:nvSpPr>
            <p:spPr bwMode="auto">
              <a:xfrm>
                <a:off x="1042988" y="1268413"/>
                <a:ext cx="6729412" cy="5002212"/>
              </a:xfrm>
              <a:prstGeom prst="trapezoid">
                <a:avLst>
                  <a:gd name="adj" fmla="val 69388"/>
                </a:avLst>
              </a:prstGeom>
              <a:solidFill>
                <a:schemeClr val="accent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ectangle 14">
                <a:extLst>
                  <a:ext uri="{FF2B5EF4-FFF2-40B4-BE49-F238E27FC236}">
                    <a16:creationId xmlns:a16="http://schemas.microsoft.com/office/drawing/2014/main" id="{67F1AE4C-228A-4CF9-85C4-2F1A8166E33E}"/>
                  </a:ext>
                </a:extLst>
              </p:cNvPr>
              <p:cNvSpPr/>
              <p:nvPr/>
            </p:nvSpPr>
            <p:spPr>
              <a:xfrm rot="3348510">
                <a:off x="6731030" y="5245555"/>
                <a:ext cx="1570026" cy="346249"/>
              </a:xfrm>
              <a:prstGeom prst="rect">
                <a:avLst/>
              </a:prstGeom>
              <a:solidFill>
                <a:schemeClr val="bg1"/>
              </a:solidFill>
            </p:spPr>
            <p:txBody>
              <a:bodyPr lIns="68580" tIns="34290" rIns="68580" bIns="34290">
                <a:spAutoFit/>
              </a:bodyPr>
              <a:lstStyle/>
              <a:p>
                <a:pPr algn="ctr"/>
                <a:r>
                  <a:rPr lang="en-US" dirty="0">
                    <a:ln w="0"/>
                    <a:solidFill>
                      <a:srgbClr val="000000"/>
                    </a:solidFill>
                    <a:effectLst>
                      <a:outerShdw blurRad="38100" dist="25400" dir="5400000" algn="ctr" rotWithShape="0">
                        <a:srgbClr val="6E747A">
                          <a:alpha val="43000"/>
                        </a:srgbClr>
                      </a:outerShdw>
                    </a:effectLst>
                  </a:rPr>
                  <a:t>Universal</a:t>
                </a:r>
              </a:p>
            </p:txBody>
          </p:sp>
          <p:sp>
            <p:nvSpPr>
              <p:cNvPr id="16" name="Rectangle 15">
                <a:extLst>
                  <a:ext uri="{FF2B5EF4-FFF2-40B4-BE49-F238E27FC236}">
                    <a16:creationId xmlns:a16="http://schemas.microsoft.com/office/drawing/2014/main" id="{DDB1B57B-7299-4241-BED4-D50A05883A95}"/>
                  </a:ext>
                </a:extLst>
              </p:cNvPr>
              <p:cNvSpPr/>
              <p:nvPr/>
            </p:nvSpPr>
            <p:spPr>
              <a:xfrm rot="3320987">
                <a:off x="5597526" y="3538841"/>
                <a:ext cx="1524000" cy="346075"/>
              </a:xfrm>
              <a:prstGeom prst="rect">
                <a:avLst/>
              </a:prstGeom>
              <a:solidFill>
                <a:schemeClr val="bg1"/>
              </a:solidFill>
            </p:spPr>
            <p:txBody>
              <a:bodyPr lIns="68580" tIns="34290" rIns="68580" bIns="34290">
                <a:spAutoFit/>
              </a:bodyPr>
              <a:lstStyle/>
              <a:p>
                <a:pPr algn="ctr">
                  <a:defRPr/>
                </a:pPr>
                <a:r>
                  <a:rPr lang="en-US" dirty="0">
                    <a:ln w="0"/>
                    <a:solidFill>
                      <a:srgbClr val="000000"/>
                    </a:solidFill>
                    <a:effectLst>
                      <a:outerShdw blurRad="38100" dist="25400" dir="5400000" algn="ctr" rotWithShape="0">
                        <a:srgbClr val="6E747A">
                          <a:alpha val="43000"/>
                        </a:srgbClr>
                      </a:outerShdw>
                    </a:effectLst>
                  </a:rPr>
                  <a:t>Targeted</a:t>
                </a:r>
              </a:p>
            </p:txBody>
          </p:sp>
          <p:sp>
            <p:nvSpPr>
              <p:cNvPr id="17" name="Rectangle 16">
                <a:extLst>
                  <a:ext uri="{FF2B5EF4-FFF2-40B4-BE49-F238E27FC236}">
                    <a16:creationId xmlns:a16="http://schemas.microsoft.com/office/drawing/2014/main" id="{A1333D67-96E8-4A6F-A75F-B3921430F4CB}"/>
                  </a:ext>
                </a:extLst>
              </p:cNvPr>
              <p:cNvSpPr/>
              <p:nvPr/>
            </p:nvSpPr>
            <p:spPr>
              <a:xfrm rot="3353433">
                <a:off x="4531135" y="1866956"/>
                <a:ext cx="1494557" cy="526767"/>
              </a:xfrm>
              <a:prstGeom prst="rect">
                <a:avLst/>
              </a:prstGeom>
              <a:solidFill>
                <a:schemeClr val="bg1"/>
              </a:solidFill>
            </p:spPr>
            <p:txBody>
              <a:bodyPr wrap="square" lIns="68580" tIns="34290" rIns="68580" bIns="34290">
                <a:spAutoFit/>
              </a:bodyPr>
              <a:lstStyle/>
              <a:p>
                <a:pPr algn="ctr" fontAlgn="base">
                  <a:spcBef>
                    <a:spcPct val="0"/>
                  </a:spcBef>
                </a:pPr>
                <a:r>
                  <a:rPr lang="en-GB" b="1" dirty="0">
                    <a:latin typeface="Calibri Light" panose="020F0302020204030204" pitchFamily="34" charset="0"/>
                    <a:cs typeface="Calibri Light" panose="020F0302020204030204" pitchFamily="34" charset="0"/>
                  </a:rPr>
                  <a:t>Individualised / Specialist </a:t>
                </a:r>
              </a:p>
            </p:txBody>
          </p:sp>
          <p:sp>
            <p:nvSpPr>
              <p:cNvPr id="11275" name="TextBox 18">
                <a:extLst>
                  <a:ext uri="{FF2B5EF4-FFF2-40B4-BE49-F238E27FC236}">
                    <a16:creationId xmlns:a16="http://schemas.microsoft.com/office/drawing/2014/main" id="{90D39809-6B9D-4641-B6A1-8A0C7095937F}"/>
                  </a:ext>
                </a:extLst>
              </p:cNvPr>
              <p:cNvSpPr txBox="1">
                <a:spLocks noChangeArrowheads="1"/>
              </p:cNvSpPr>
              <p:nvPr/>
            </p:nvSpPr>
            <p:spPr bwMode="auto">
              <a:xfrm>
                <a:off x="1782087" y="4783396"/>
                <a:ext cx="5076283" cy="1622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CA"/>
                </a:defPPr>
                <a:lvl1pPr algn="ctr">
                  <a:buClrTx/>
                  <a:buFontTx/>
                  <a:buNone/>
                  <a:defRPr sz="1400"/>
                </a:lvl1pPr>
                <a:lvl2pPr marL="742950" indent="-285750">
                  <a:spcBef>
                    <a:spcPct val="20000"/>
                  </a:spcBef>
                  <a:buClr>
                    <a:schemeClr val="bg1"/>
                  </a:buClr>
                  <a:buChar char="–"/>
                  <a:defRPr sz="2400">
                    <a:solidFill>
                      <a:schemeClr val="bg1"/>
                    </a:solidFill>
                  </a:defRPr>
                </a:lvl2pPr>
                <a:lvl3pPr marL="1143000" indent="-228600">
                  <a:spcBef>
                    <a:spcPct val="20000"/>
                  </a:spcBef>
                  <a:buClr>
                    <a:schemeClr val="bg1"/>
                  </a:buClr>
                  <a:buChar char="•"/>
                  <a:defRPr sz="2400">
                    <a:solidFill>
                      <a:schemeClr val="bg1"/>
                    </a:solidFill>
                  </a:defRPr>
                </a:lvl3pPr>
                <a:lvl4pPr marL="1600200" indent="-228600">
                  <a:spcBef>
                    <a:spcPct val="20000"/>
                  </a:spcBef>
                  <a:buClr>
                    <a:schemeClr val="bg1"/>
                  </a:buClr>
                  <a:buChar char="–"/>
                  <a:defRPr sz="2400">
                    <a:solidFill>
                      <a:schemeClr val="bg1"/>
                    </a:solidFill>
                  </a:defRPr>
                </a:lvl4pPr>
                <a:lvl5pPr marL="2057400" indent="-228600">
                  <a:spcBef>
                    <a:spcPct val="20000"/>
                  </a:spcBef>
                  <a:buClr>
                    <a:schemeClr val="bg1"/>
                  </a:buClr>
                  <a:buChar char="»"/>
                  <a:defRPr sz="2400">
                    <a:solidFill>
                      <a:schemeClr val="bg1"/>
                    </a:solidFill>
                  </a:defRPr>
                </a:lvl5pPr>
                <a:lvl6pPr marL="2514600" indent="-228600" eaLnBrk="0" fontAlgn="base" hangingPunct="0">
                  <a:spcBef>
                    <a:spcPct val="20000"/>
                  </a:spcBef>
                  <a:spcAft>
                    <a:spcPct val="0"/>
                  </a:spcAft>
                  <a:buClr>
                    <a:schemeClr val="bg1"/>
                  </a:buClr>
                  <a:buChar char="»"/>
                  <a:defRPr sz="2400">
                    <a:solidFill>
                      <a:schemeClr val="bg1"/>
                    </a:solidFill>
                  </a:defRPr>
                </a:lvl6pPr>
                <a:lvl7pPr marL="2971800" indent="-228600" eaLnBrk="0" fontAlgn="base" hangingPunct="0">
                  <a:spcBef>
                    <a:spcPct val="20000"/>
                  </a:spcBef>
                  <a:spcAft>
                    <a:spcPct val="0"/>
                  </a:spcAft>
                  <a:buClr>
                    <a:schemeClr val="bg1"/>
                  </a:buClr>
                  <a:buChar char="»"/>
                  <a:defRPr sz="2400">
                    <a:solidFill>
                      <a:schemeClr val="bg1"/>
                    </a:solidFill>
                  </a:defRPr>
                </a:lvl7pPr>
                <a:lvl8pPr marL="3429000" indent="-228600" eaLnBrk="0" fontAlgn="base" hangingPunct="0">
                  <a:spcBef>
                    <a:spcPct val="20000"/>
                  </a:spcBef>
                  <a:spcAft>
                    <a:spcPct val="0"/>
                  </a:spcAft>
                  <a:buClr>
                    <a:schemeClr val="bg1"/>
                  </a:buClr>
                  <a:buChar char="»"/>
                  <a:defRPr sz="2400">
                    <a:solidFill>
                      <a:schemeClr val="bg1"/>
                    </a:solidFill>
                  </a:defRPr>
                </a:lvl8pPr>
                <a:lvl9pPr marL="3886200" indent="-228600" eaLnBrk="0" fontAlgn="base" hangingPunct="0">
                  <a:spcBef>
                    <a:spcPct val="20000"/>
                  </a:spcBef>
                  <a:spcAft>
                    <a:spcPct val="0"/>
                  </a:spcAft>
                  <a:buClr>
                    <a:schemeClr val="bg1"/>
                  </a:buClr>
                  <a:buChar char="»"/>
                  <a:defRPr sz="2400">
                    <a:solidFill>
                      <a:schemeClr val="bg1"/>
                    </a:solidFill>
                  </a:defRPr>
                </a:lvl9pPr>
              </a:lstStyle>
              <a:p>
                <a:r>
                  <a:rPr lang="en-GB" altLang="en-US" sz="1050" dirty="0">
                    <a:solidFill>
                      <a:srgbClr val="000000"/>
                    </a:solidFill>
                    <a:latin typeface="Verdana" panose="020B0604030504040204" pitchFamily="34" charset="0"/>
                    <a:ea typeface="Verdana" panose="020B0604030504040204" pitchFamily="34" charset="0"/>
                  </a:rPr>
                  <a:t>1decision scheme for PSHE . Ten </a:t>
                </a:r>
                <a:r>
                  <a:rPr lang="en-GB" altLang="en-US" sz="1050" dirty="0" err="1">
                    <a:solidFill>
                      <a:srgbClr val="000000"/>
                    </a:solidFill>
                    <a:latin typeface="Verdana" panose="020B0604030504040204" pitchFamily="34" charset="0"/>
                    <a:ea typeface="Verdana" panose="020B0604030504040204" pitchFamily="34" charset="0"/>
                  </a:rPr>
                  <a:t>Ten</a:t>
                </a:r>
                <a:r>
                  <a:rPr lang="en-GB" altLang="en-US" sz="1050" dirty="0">
                    <a:solidFill>
                      <a:srgbClr val="000000"/>
                    </a:solidFill>
                    <a:latin typeface="Verdana" panose="020B0604030504040204" pitchFamily="34" charset="0"/>
                    <a:ea typeface="Verdana" panose="020B0604030504040204" pitchFamily="34" charset="0"/>
                  </a:rPr>
                  <a:t> Resources Life to the Full scheme for RSE</a:t>
                </a:r>
              </a:p>
              <a:p>
                <a:r>
                  <a:rPr lang="en-GB" altLang="en-US" sz="1050" dirty="0">
                    <a:solidFill>
                      <a:srgbClr val="000000"/>
                    </a:solidFill>
                    <a:latin typeface="Verdana" panose="020B0604030504040204" pitchFamily="34" charset="0"/>
                    <a:ea typeface="Verdana" panose="020B0604030504040204" pitchFamily="34" charset="0"/>
                  </a:rPr>
                  <a:t>Baseline and summative assessments for each unit in PSHE and RSE schemes of work. </a:t>
                </a:r>
              </a:p>
              <a:p>
                <a:r>
                  <a:rPr lang="en-GB" altLang="en-US" sz="1050" dirty="0">
                    <a:solidFill>
                      <a:srgbClr val="000000"/>
                    </a:solidFill>
                    <a:latin typeface="Verdana" panose="020B0604030504040204" pitchFamily="34" charset="0"/>
                    <a:ea typeface="Verdana" panose="020B0604030504040204" pitchFamily="34" charset="0"/>
                  </a:rPr>
                  <a:t>PSHE Policy, Mental Health and Wellbeing Policy, Healthy Food and Drink policy, RSE Policy, Drugs and Alcohol policy, .Anti-bullying policy.</a:t>
                </a:r>
              </a:p>
              <a:p>
                <a:r>
                  <a:rPr lang="en-GB" altLang="en-US" sz="1050" dirty="0">
                    <a:solidFill>
                      <a:srgbClr val="000000"/>
                    </a:solidFill>
                    <a:latin typeface="Verdana" panose="020B0604030504040204" pitchFamily="34" charset="0"/>
                    <a:ea typeface="Verdana" panose="020B0604030504040204" pitchFamily="34" charset="0"/>
                  </a:rPr>
                  <a:t>Position statement</a:t>
                </a:r>
              </a:p>
              <a:p>
                <a:r>
                  <a:rPr lang="en-GB" altLang="en-US" sz="1050" dirty="0">
                    <a:solidFill>
                      <a:srgbClr val="000000"/>
                    </a:solidFill>
                    <a:latin typeface="Verdana" panose="020B0604030504040204" pitchFamily="34" charset="0"/>
                    <a:ea typeface="Verdana" panose="020B0604030504040204" pitchFamily="34" charset="0"/>
                  </a:rPr>
                  <a:t>Curriculum statement</a:t>
                </a:r>
              </a:p>
              <a:p>
                <a:r>
                  <a:rPr lang="en-GB" altLang="en-US" sz="1050" dirty="0">
                    <a:solidFill>
                      <a:srgbClr val="000000"/>
                    </a:solidFill>
                    <a:latin typeface="Verdana" panose="020B0604030504040204" pitchFamily="34" charset="0"/>
                    <a:ea typeface="Verdana" panose="020B0604030504040204" pitchFamily="34" charset="0"/>
                  </a:rPr>
                  <a:t>MTPs</a:t>
                </a:r>
              </a:p>
              <a:p>
                <a:r>
                  <a:rPr lang="en-GB" altLang="en-US" sz="1050" dirty="0">
                    <a:solidFill>
                      <a:srgbClr val="000000"/>
                    </a:solidFill>
                    <a:latin typeface="Verdana" panose="020B0604030504040204" pitchFamily="34" charset="0"/>
                    <a:ea typeface="Verdana" panose="020B0604030504040204" pitchFamily="34" charset="0"/>
                  </a:rPr>
                  <a:t>Progression of skills document</a:t>
                </a:r>
              </a:p>
              <a:p>
                <a:r>
                  <a:rPr lang="en-GB" altLang="en-US" sz="1050" dirty="0">
                    <a:solidFill>
                      <a:srgbClr val="000000"/>
                    </a:solidFill>
                    <a:latin typeface="Verdana" panose="020B0604030504040204" pitchFamily="34" charset="0"/>
                    <a:ea typeface="Verdana" panose="020B0604030504040204" pitchFamily="34" charset="0"/>
                  </a:rPr>
                  <a:t>Knowledge mats</a:t>
                </a:r>
              </a:p>
              <a:p>
                <a:r>
                  <a:rPr lang="en-GB" altLang="en-US" sz="1050" dirty="0">
                    <a:solidFill>
                      <a:srgbClr val="000000"/>
                    </a:solidFill>
                    <a:latin typeface="Verdana" panose="020B0604030504040204" pitchFamily="34" charset="0"/>
                    <a:ea typeface="Verdana" panose="020B0604030504040204" pitchFamily="34" charset="0"/>
                  </a:rPr>
                  <a:t>Zones of Regulation resources</a:t>
                </a:r>
              </a:p>
              <a:p>
                <a:endParaRPr lang="en-GB" altLang="en-US" sz="1200" dirty="0">
                  <a:solidFill>
                    <a:srgbClr val="000000"/>
                  </a:solidFill>
                </a:endParaRPr>
              </a:p>
            </p:txBody>
          </p:sp>
          <p:sp>
            <p:nvSpPr>
              <p:cNvPr id="11276" name="TextBox 19">
                <a:extLst>
                  <a:ext uri="{FF2B5EF4-FFF2-40B4-BE49-F238E27FC236}">
                    <a16:creationId xmlns:a16="http://schemas.microsoft.com/office/drawing/2014/main" id="{265683F2-4D71-4172-9CEC-FCDABE43398F}"/>
                  </a:ext>
                </a:extLst>
              </p:cNvPr>
              <p:cNvSpPr txBox="1">
                <a:spLocks noChangeArrowheads="1"/>
              </p:cNvSpPr>
              <p:nvPr/>
            </p:nvSpPr>
            <p:spPr bwMode="auto">
              <a:xfrm>
                <a:off x="2459422" y="2851490"/>
                <a:ext cx="3824775" cy="183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1"/>
                  </a:buClr>
                  <a:buChar char="•"/>
                  <a:defRPr sz="2400">
                    <a:solidFill>
                      <a:schemeClr val="bg1"/>
                    </a:solidFill>
                    <a:latin typeface="Verdana" panose="020B0604030504040204" pitchFamily="34" charset="0"/>
                  </a:defRPr>
                </a:lvl1pPr>
                <a:lvl2pPr marL="742950" indent="-285750">
                  <a:spcBef>
                    <a:spcPct val="20000"/>
                  </a:spcBef>
                  <a:buClr>
                    <a:schemeClr val="bg1"/>
                  </a:buClr>
                  <a:buChar char="–"/>
                  <a:defRPr sz="2400">
                    <a:solidFill>
                      <a:schemeClr val="bg1"/>
                    </a:solidFill>
                    <a:latin typeface="Verdana" panose="020B0604030504040204" pitchFamily="34" charset="0"/>
                  </a:defRPr>
                </a:lvl2pPr>
                <a:lvl3pPr marL="1143000" indent="-228600">
                  <a:spcBef>
                    <a:spcPct val="20000"/>
                  </a:spcBef>
                  <a:buClr>
                    <a:schemeClr val="bg1"/>
                  </a:buClr>
                  <a:buChar char="•"/>
                  <a:defRPr sz="2400">
                    <a:solidFill>
                      <a:schemeClr val="bg1"/>
                    </a:solidFill>
                    <a:latin typeface="Verdana" panose="020B0604030504040204" pitchFamily="34" charset="0"/>
                  </a:defRPr>
                </a:lvl3pPr>
                <a:lvl4pPr marL="1600200" indent="-228600">
                  <a:spcBef>
                    <a:spcPct val="20000"/>
                  </a:spcBef>
                  <a:buClr>
                    <a:schemeClr val="bg1"/>
                  </a:buClr>
                  <a:buChar char="–"/>
                  <a:defRPr sz="2400">
                    <a:solidFill>
                      <a:schemeClr val="bg1"/>
                    </a:solidFill>
                    <a:latin typeface="Verdana" panose="020B0604030504040204" pitchFamily="34" charset="0"/>
                  </a:defRPr>
                </a:lvl4pPr>
                <a:lvl5pPr marL="2057400" indent="-228600">
                  <a:spcBef>
                    <a:spcPct val="20000"/>
                  </a:spcBef>
                  <a:buClr>
                    <a:schemeClr val="bg1"/>
                  </a:buClr>
                  <a:buChar char="»"/>
                  <a:defRPr sz="2400">
                    <a:solidFill>
                      <a:schemeClr val="bg1"/>
                    </a:solidFill>
                    <a:latin typeface="Verdana" panose="020B0604030504040204" pitchFamily="34" charset="0"/>
                  </a:defRPr>
                </a:lvl5pPr>
                <a:lvl6pPr marL="2514600" indent="-228600" eaLnBrk="0" fontAlgn="base" hangingPunct="0">
                  <a:spcBef>
                    <a:spcPct val="20000"/>
                  </a:spcBef>
                  <a:spcAft>
                    <a:spcPct val="0"/>
                  </a:spcAft>
                  <a:buClr>
                    <a:schemeClr val="bg1"/>
                  </a:buClr>
                  <a:buChar char="»"/>
                  <a:defRPr sz="2400">
                    <a:solidFill>
                      <a:schemeClr val="bg1"/>
                    </a:solidFill>
                    <a:latin typeface="Verdana" panose="020B0604030504040204" pitchFamily="34" charset="0"/>
                  </a:defRPr>
                </a:lvl6pPr>
                <a:lvl7pPr marL="2971800" indent="-228600" eaLnBrk="0" fontAlgn="base" hangingPunct="0">
                  <a:spcBef>
                    <a:spcPct val="20000"/>
                  </a:spcBef>
                  <a:spcAft>
                    <a:spcPct val="0"/>
                  </a:spcAft>
                  <a:buClr>
                    <a:schemeClr val="bg1"/>
                  </a:buClr>
                  <a:buChar char="»"/>
                  <a:defRPr sz="2400">
                    <a:solidFill>
                      <a:schemeClr val="bg1"/>
                    </a:solidFill>
                    <a:latin typeface="Verdana" panose="020B0604030504040204" pitchFamily="34" charset="0"/>
                  </a:defRPr>
                </a:lvl7pPr>
                <a:lvl8pPr marL="3429000" indent="-228600" eaLnBrk="0" fontAlgn="base" hangingPunct="0">
                  <a:spcBef>
                    <a:spcPct val="20000"/>
                  </a:spcBef>
                  <a:spcAft>
                    <a:spcPct val="0"/>
                  </a:spcAft>
                  <a:buClr>
                    <a:schemeClr val="bg1"/>
                  </a:buClr>
                  <a:buChar char="»"/>
                  <a:defRPr sz="2400">
                    <a:solidFill>
                      <a:schemeClr val="bg1"/>
                    </a:solidFill>
                    <a:latin typeface="Verdana" panose="020B0604030504040204" pitchFamily="34" charset="0"/>
                  </a:defRPr>
                </a:lvl8pPr>
                <a:lvl9pPr marL="3886200" indent="-228600" eaLnBrk="0" fontAlgn="base" hangingPunct="0">
                  <a:spcBef>
                    <a:spcPct val="20000"/>
                  </a:spcBef>
                  <a:spcAft>
                    <a:spcPct val="0"/>
                  </a:spcAft>
                  <a:buClr>
                    <a:schemeClr val="bg1"/>
                  </a:buClr>
                  <a:buChar char="»"/>
                  <a:defRPr sz="2400">
                    <a:solidFill>
                      <a:schemeClr val="bg1"/>
                    </a:solidFill>
                    <a:latin typeface="Verdana" panose="020B0604030504040204" pitchFamily="34" charset="0"/>
                  </a:defRPr>
                </a:lvl9pPr>
              </a:lstStyle>
              <a:p>
                <a:pPr algn="ctr">
                  <a:spcBef>
                    <a:spcPct val="0"/>
                  </a:spcBef>
                  <a:buClrTx/>
                  <a:buFontTx/>
                  <a:buNone/>
                </a:pPr>
                <a:endParaRPr lang="en-GB" altLang="en-US" sz="1300" dirty="0">
                  <a:solidFill>
                    <a:srgbClr val="000000"/>
                  </a:solidFill>
                </a:endParaRPr>
              </a:p>
              <a:p>
                <a:pPr algn="ctr">
                  <a:spcBef>
                    <a:spcPct val="0"/>
                  </a:spcBef>
                  <a:buClrTx/>
                  <a:buFontTx/>
                  <a:buNone/>
                </a:pPr>
                <a:r>
                  <a:rPr lang="en-GB" altLang="en-US" sz="1000" dirty="0">
                    <a:solidFill>
                      <a:srgbClr val="000000"/>
                    </a:solidFill>
                    <a:latin typeface="+mn-lt"/>
                  </a:rPr>
                  <a:t>Additional adult support when required.</a:t>
                </a:r>
              </a:p>
              <a:p>
                <a:pPr algn="ctr">
                  <a:spcBef>
                    <a:spcPct val="0"/>
                  </a:spcBef>
                  <a:buClrTx/>
                  <a:buFontTx/>
                  <a:buNone/>
                </a:pPr>
                <a:r>
                  <a:rPr lang="en-GB" altLang="en-US" sz="1000" dirty="0">
                    <a:solidFill>
                      <a:srgbClr val="000000"/>
                    </a:solidFill>
                    <a:latin typeface="+mn-lt"/>
                  </a:rPr>
                  <a:t> adapted curriculum (RSE when parents have requested this on the annual questionnaire)  IEP targets when appropriate, Forest Group, </a:t>
                </a:r>
              </a:p>
              <a:p>
                <a:pPr algn="ctr">
                  <a:spcBef>
                    <a:spcPct val="0"/>
                  </a:spcBef>
                  <a:buClrTx/>
                  <a:buFontTx/>
                  <a:buNone/>
                </a:pPr>
                <a:r>
                  <a:rPr lang="en-GB" altLang="en-US" sz="1000" dirty="0">
                    <a:solidFill>
                      <a:srgbClr val="000000"/>
                    </a:solidFill>
                    <a:latin typeface="+mn-lt"/>
                  </a:rPr>
                  <a:t>Everybody gets angry intervention, Helping Children Deal with Anger Intervention, Anger Management Games, Jenny Mosely Social Group, BOXALL, Tac PAC Sensory Session, Stop Bugging Me (Identify and cope with worries), Sensory Room, “Pull Your Socks up” Idiom intervention, Social Skills Games, Personal &amp;amp; Emotional Skills</a:t>
                </a:r>
              </a:p>
              <a:p>
                <a:pPr algn="ctr">
                  <a:spcBef>
                    <a:spcPct val="0"/>
                  </a:spcBef>
                  <a:buClrTx/>
                  <a:buFontTx/>
                  <a:buNone/>
                </a:pPr>
                <a:r>
                  <a:rPr lang="en-GB" altLang="en-US" sz="1000" dirty="0">
                    <a:solidFill>
                      <a:srgbClr val="000000"/>
                    </a:solidFill>
                    <a:latin typeface="+mn-lt"/>
                  </a:rPr>
                  <a:t>Healthy Living Game, Starving the Anxiety Gremlin, Starving the Depression Gremlin</a:t>
                </a:r>
              </a:p>
              <a:p>
                <a:pPr algn="ctr">
                  <a:spcBef>
                    <a:spcPct val="0"/>
                  </a:spcBef>
                  <a:buClrTx/>
                  <a:buFontTx/>
                  <a:buNone/>
                </a:pPr>
                <a:r>
                  <a:rPr lang="en-GB" altLang="en-US" sz="1000" dirty="0">
                    <a:solidFill>
                      <a:srgbClr val="000000"/>
                    </a:solidFill>
                    <a:latin typeface="+mn-lt"/>
                  </a:rPr>
                  <a:t>Lego Therapy, 101 Games for better behaviour, 101 activities for empathy and awareness, 101 activities for positive thoughts and feelings,, Rainbow Therapy (bereavement and change)Drama For Better Behaviour, Forest of Feelings – Emotions </a:t>
                </a:r>
                <a:r>
                  <a:rPr lang="en-GB" altLang="en-US" sz="1000" dirty="0" smtClean="0">
                    <a:solidFill>
                      <a:srgbClr val="000000"/>
                    </a:solidFill>
                    <a:latin typeface="+mn-lt"/>
                  </a:rPr>
                  <a:t>Intervention</a:t>
                </a:r>
                <a:endParaRPr lang="en-GB" altLang="en-US" sz="1000" dirty="0">
                  <a:solidFill>
                    <a:srgbClr val="000000"/>
                  </a:solidFill>
                  <a:latin typeface="+mn-lt"/>
                </a:endParaRPr>
              </a:p>
            </p:txBody>
          </p:sp>
          <p:sp>
            <p:nvSpPr>
              <p:cNvPr id="11277" name="TextBox 20">
                <a:extLst>
                  <a:ext uri="{FF2B5EF4-FFF2-40B4-BE49-F238E27FC236}">
                    <a16:creationId xmlns:a16="http://schemas.microsoft.com/office/drawing/2014/main" id="{436AB610-3A2A-4037-8230-399E8694FD82}"/>
                  </a:ext>
                </a:extLst>
              </p:cNvPr>
              <p:cNvSpPr txBox="1">
                <a:spLocks noChangeArrowheads="1"/>
              </p:cNvSpPr>
              <p:nvPr/>
            </p:nvSpPr>
            <p:spPr bwMode="auto">
              <a:xfrm>
                <a:off x="3555642" y="2081561"/>
                <a:ext cx="1679134" cy="769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1"/>
                  </a:buClr>
                  <a:buChar char="•"/>
                  <a:defRPr sz="2400">
                    <a:solidFill>
                      <a:schemeClr val="bg1"/>
                    </a:solidFill>
                    <a:latin typeface="Verdana" panose="020B0604030504040204" pitchFamily="34" charset="0"/>
                  </a:defRPr>
                </a:lvl1pPr>
                <a:lvl2pPr marL="742950" indent="-285750">
                  <a:spcBef>
                    <a:spcPct val="20000"/>
                  </a:spcBef>
                  <a:buClr>
                    <a:schemeClr val="bg1"/>
                  </a:buClr>
                  <a:buChar char="–"/>
                  <a:defRPr sz="2400">
                    <a:solidFill>
                      <a:schemeClr val="bg1"/>
                    </a:solidFill>
                    <a:latin typeface="Verdana" panose="020B0604030504040204" pitchFamily="34" charset="0"/>
                  </a:defRPr>
                </a:lvl2pPr>
                <a:lvl3pPr marL="1143000" indent="-228600">
                  <a:spcBef>
                    <a:spcPct val="20000"/>
                  </a:spcBef>
                  <a:buClr>
                    <a:schemeClr val="bg1"/>
                  </a:buClr>
                  <a:buChar char="•"/>
                  <a:defRPr sz="2400">
                    <a:solidFill>
                      <a:schemeClr val="bg1"/>
                    </a:solidFill>
                    <a:latin typeface="Verdana" panose="020B0604030504040204" pitchFamily="34" charset="0"/>
                  </a:defRPr>
                </a:lvl3pPr>
                <a:lvl4pPr marL="1600200" indent="-228600">
                  <a:spcBef>
                    <a:spcPct val="20000"/>
                  </a:spcBef>
                  <a:buClr>
                    <a:schemeClr val="bg1"/>
                  </a:buClr>
                  <a:buChar char="–"/>
                  <a:defRPr sz="2400">
                    <a:solidFill>
                      <a:schemeClr val="bg1"/>
                    </a:solidFill>
                    <a:latin typeface="Verdana" panose="020B0604030504040204" pitchFamily="34" charset="0"/>
                  </a:defRPr>
                </a:lvl4pPr>
                <a:lvl5pPr marL="2057400" indent="-228600">
                  <a:spcBef>
                    <a:spcPct val="20000"/>
                  </a:spcBef>
                  <a:buClr>
                    <a:schemeClr val="bg1"/>
                  </a:buClr>
                  <a:buChar char="»"/>
                  <a:defRPr sz="2400">
                    <a:solidFill>
                      <a:schemeClr val="bg1"/>
                    </a:solidFill>
                    <a:latin typeface="Verdana" panose="020B0604030504040204" pitchFamily="34" charset="0"/>
                  </a:defRPr>
                </a:lvl5pPr>
                <a:lvl6pPr marL="2514600" indent="-228600" eaLnBrk="0" fontAlgn="base" hangingPunct="0">
                  <a:spcBef>
                    <a:spcPct val="20000"/>
                  </a:spcBef>
                  <a:spcAft>
                    <a:spcPct val="0"/>
                  </a:spcAft>
                  <a:buClr>
                    <a:schemeClr val="bg1"/>
                  </a:buClr>
                  <a:buChar char="»"/>
                  <a:defRPr sz="2400">
                    <a:solidFill>
                      <a:schemeClr val="bg1"/>
                    </a:solidFill>
                    <a:latin typeface="Verdana" panose="020B0604030504040204" pitchFamily="34" charset="0"/>
                  </a:defRPr>
                </a:lvl6pPr>
                <a:lvl7pPr marL="2971800" indent="-228600" eaLnBrk="0" fontAlgn="base" hangingPunct="0">
                  <a:spcBef>
                    <a:spcPct val="20000"/>
                  </a:spcBef>
                  <a:spcAft>
                    <a:spcPct val="0"/>
                  </a:spcAft>
                  <a:buClr>
                    <a:schemeClr val="bg1"/>
                  </a:buClr>
                  <a:buChar char="»"/>
                  <a:defRPr sz="2400">
                    <a:solidFill>
                      <a:schemeClr val="bg1"/>
                    </a:solidFill>
                    <a:latin typeface="Verdana" panose="020B0604030504040204" pitchFamily="34" charset="0"/>
                  </a:defRPr>
                </a:lvl7pPr>
                <a:lvl8pPr marL="3429000" indent="-228600" eaLnBrk="0" fontAlgn="base" hangingPunct="0">
                  <a:spcBef>
                    <a:spcPct val="20000"/>
                  </a:spcBef>
                  <a:spcAft>
                    <a:spcPct val="0"/>
                  </a:spcAft>
                  <a:buClr>
                    <a:schemeClr val="bg1"/>
                  </a:buClr>
                  <a:buChar char="»"/>
                  <a:defRPr sz="2400">
                    <a:solidFill>
                      <a:schemeClr val="bg1"/>
                    </a:solidFill>
                    <a:latin typeface="Verdana" panose="020B0604030504040204" pitchFamily="34" charset="0"/>
                  </a:defRPr>
                </a:lvl8pPr>
                <a:lvl9pPr marL="3886200" indent="-228600" eaLnBrk="0" fontAlgn="base" hangingPunct="0">
                  <a:spcBef>
                    <a:spcPct val="20000"/>
                  </a:spcBef>
                  <a:spcAft>
                    <a:spcPct val="0"/>
                  </a:spcAft>
                  <a:buClr>
                    <a:schemeClr val="bg1"/>
                  </a:buClr>
                  <a:buChar char="»"/>
                  <a:defRPr sz="2400">
                    <a:solidFill>
                      <a:schemeClr val="bg1"/>
                    </a:solidFill>
                    <a:latin typeface="Verdana" panose="020B0604030504040204" pitchFamily="34" charset="0"/>
                  </a:defRPr>
                </a:lvl9pPr>
              </a:lstStyle>
              <a:p>
                <a:pPr algn="ctr">
                  <a:spcBef>
                    <a:spcPct val="0"/>
                  </a:spcBef>
                  <a:buClrTx/>
                  <a:buFontTx/>
                  <a:buNone/>
                </a:pPr>
                <a:endParaRPr lang="en-GB" altLang="en-US" sz="1050" dirty="0">
                  <a:solidFill>
                    <a:srgbClr val="000000"/>
                  </a:solidFill>
                </a:endParaRPr>
              </a:p>
              <a:p>
                <a:pPr algn="ctr">
                  <a:spcBef>
                    <a:spcPct val="0"/>
                  </a:spcBef>
                  <a:buClrTx/>
                  <a:buFontTx/>
                  <a:buNone/>
                </a:pPr>
                <a:r>
                  <a:rPr lang="en-GB" altLang="en-US" sz="1050" dirty="0">
                    <a:solidFill>
                      <a:srgbClr val="000000"/>
                    </a:solidFill>
                  </a:rPr>
                  <a:t>1:1 support</a:t>
                </a:r>
              </a:p>
              <a:p>
                <a:pPr algn="ctr">
                  <a:spcBef>
                    <a:spcPct val="0"/>
                  </a:spcBef>
                  <a:buClrTx/>
                  <a:buFontTx/>
                  <a:buNone/>
                </a:pPr>
                <a:r>
                  <a:rPr lang="en-GB" altLang="en-US" sz="1050" dirty="0">
                    <a:solidFill>
                      <a:srgbClr val="000000"/>
                    </a:solidFill>
                  </a:rPr>
                  <a:t>MHS adapted resources for RSE to compliment Life to the Full.</a:t>
                </a:r>
              </a:p>
            </p:txBody>
          </p:sp>
        </p:grpSp>
        <p:cxnSp>
          <p:nvCxnSpPr>
            <p:cNvPr id="8" name="Straight Connector 7">
              <a:extLst>
                <a:ext uri="{FF2B5EF4-FFF2-40B4-BE49-F238E27FC236}">
                  <a16:creationId xmlns:a16="http://schemas.microsoft.com/office/drawing/2014/main" id="{2DEA7992-66F9-459A-B0CF-B60A49B644BD}"/>
                </a:ext>
              </a:extLst>
            </p:cNvPr>
            <p:cNvCxnSpPr>
              <a:cxnSpLocks/>
            </p:cNvCxnSpPr>
            <p:nvPr/>
          </p:nvCxnSpPr>
          <p:spPr>
            <a:xfrm>
              <a:off x="2060904" y="4721762"/>
              <a:ext cx="465613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2710664-BBCD-40FD-889B-3BA0C6C7670C}"/>
                </a:ext>
              </a:extLst>
            </p:cNvPr>
            <p:cNvCxnSpPr>
              <a:cxnSpLocks/>
            </p:cNvCxnSpPr>
            <p:nvPr/>
          </p:nvCxnSpPr>
          <p:spPr>
            <a:xfrm flipH="1">
              <a:off x="3252663" y="2981991"/>
              <a:ext cx="227262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8" name="Rectangle 17">
            <a:extLst>
              <a:ext uri="{FF2B5EF4-FFF2-40B4-BE49-F238E27FC236}">
                <a16:creationId xmlns:a16="http://schemas.microsoft.com/office/drawing/2014/main" id="{F8830E80-C805-4463-834D-A90DFAFE40BE}"/>
              </a:ext>
            </a:extLst>
          </p:cNvPr>
          <p:cNvSpPr/>
          <p:nvPr/>
        </p:nvSpPr>
        <p:spPr>
          <a:xfrm>
            <a:off x="107950" y="110122"/>
            <a:ext cx="8537575" cy="530915"/>
          </a:xfrm>
          <a:prstGeom prst="rect">
            <a:avLst/>
          </a:prstGeom>
          <a:noFill/>
        </p:spPr>
        <p:txBody>
          <a:bodyPr lIns="68580" tIns="34290" rIns="68580" bIns="34290">
            <a:spAutoFit/>
          </a:bodyPr>
          <a:lstStyle/>
          <a:p>
            <a:pPr>
              <a:defRPr/>
            </a:pPr>
            <a:r>
              <a:rPr lang="en-GB" sz="3000" b="1" dirty="0">
                <a:ln w="0"/>
                <a:solidFill>
                  <a:srgbClr val="FF0000"/>
                </a:solidFill>
                <a:effectLst>
                  <a:outerShdw blurRad="38100" dist="25400" dir="5400000" algn="ctr" rotWithShape="0">
                    <a:srgbClr val="6E747A">
                      <a:alpha val="43000"/>
                    </a:srgbClr>
                  </a:outerShdw>
                </a:effectLst>
              </a:rPr>
              <a:t>PSHE Graduated Response</a:t>
            </a:r>
          </a:p>
        </p:txBody>
      </p:sp>
      <p:sp>
        <p:nvSpPr>
          <p:cNvPr id="19" name="TextBox 18"/>
          <p:cNvSpPr txBox="1"/>
          <p:nvPr/>
        </p:nvSpPr>
        <p:spPr>
          <a:xfrm>
            <a:off x="6352761" y="1475937"/>
            <a:ext cx="2659730" cy="523220"/>
          </a:xfrm>
          <a:prstGeom prst="rect">
            <a:avLst/>
          </a:prstGeom>
          <a:noFill/>
        </p:spPr>
        <p:txBody>
          <a:bodyPr wrap="square" rtlCol="0">
            <a:spAutoFit/>
          </a:bodyPr>
          <a:lstStyle/>
          <a:p>
            <a:pPr algn="ctr"/>
            <a:r>
              <a:rPr lang="en-US" sz="1400" dirty="0"/>
              <a:t>.</a:t>
            </a:r>
          </a:p>
          <a:p>
            <a:pPr algn="ctr"/>
            <a:r>
              <a:rPr lang="en-US" sz="1400" dirty="0">
                <a:solidFill>
                  <a:schemeClr val="bg1"/>
                </a:solidFill>
              </a:rPr>
              <a:t>of understanding of texts.</a:t>
            </a:r>
            <a:endParaRPr lang="en-GB" sz="1400" dirty="0">
              <a:solidFill>
                <a:schemeClr val="bg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97259"/>
            <a:ext cx="1510507" cy="1400470"/>
          </a:xfrm>
          <a:prstGeom prst="rect">
            <a:avLst/>
          </a:prstGeom>
        </p:spPr>
      </p:pic>
    </p:spTree>
    <p:extLst>
      <p:ext uri="{BB962C8B-B14F-4D97-AF65-F5344CB8AC3E}">
        <p14:creationId xmlns:p14="http://schemas.microsoft.com/office/powerpoint/2010/main" val="2233892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TotalTime>
  <Words>246</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Verdana</vt:lpstr>
      <vt:lpstr>Office Theme</vt:lpstr>
      <vt:lpstr>PowerPoint Presentation</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Lee</dc:creator>
  <cp:lastModifiedBy>Joanne O'Keefe</cp:lastModifiedBy>
  <cp:revision>26</cp:revision>
  <cp:lastPrinted>2021-07-07T12:30:52Z</cp:lastPrinted>
  <dcterms:created xsi:type="dcterms:W3CDTF">2021-06-29T10:05:54Z</dcterms:created>
  <dcterms:modified xsi:type="dcterms:W3CDTF">2023-11-21T08:41:35Z</dcterms:modified>
</cp:coreProperties>
</file>