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9" r:id="rId7"/>
    <p:sldId id="260" r:id="rId8"/>
    <p:sldId id="287" r:id="rId9"/>
    <p:sldId id="271" r:id="rId10"/>
    <p:sldId id="262" r:id="rId11"/>
    <p:sldId id="261" r:id="rId12"/>
    <p:sldId id="266" r:id="rId13"/>
    <p:sldId id="284" r:id="rId14"/>
    <p:sldId id="272" r:id="rId15"/>
    <p:sldId id="267" r:id="rId16"/>
    <p:sldId id="268" r:id="rId17"/>
    <p:sldId id="269" r:id="rId18"/>
    <p:sldId id="285" r:id="rId19"/>
    <p:sldId id="273" r:id="rId20"/>
    <p:sldId id="270" r:id="rId21"/>
    <p:sldId id="277" r:id="rId22"/>
    <p:sldId id="286" r:id="rId23"/>
    <p:sldId id="274" r:id="rId24"/>
    <p:sldId id="279" r:id="rId25"/>
    <p:sldId id="278" r:id="rId26"/>
    <p:sldId id="275" r:id="rId27"/>
    <p:sldId id="283" r:id="rId28"/>
    <p:sldId id="281" r:id="rId29"/>
    <p:sldId id="276" r:id="rId30"/>
    <p:sldId id="280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9725-533F-4982-87E0-204FD0E18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0DF6D-E5F0-4910-BA77-497103647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3BE4B-8AE1-4342-ABF8-C7DF578A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FA932-FD18-4242-AB9A-DDFDC8C6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DE444-03B5-479F-B0EC-92AAA5E8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0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4730-2209-45E8-B19F-C128B260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BDBC2-0495-4160-BE66-BEBCC16CC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DA132-B629-4730-8C6F-22E3C6CD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763DE-A2FB-4DC7-8345-7040D4FD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02E2D-831F-44CA-9525-3DCC18D5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4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10EA7-4C57-4491-9D00-BC9C9FFF8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1E1EF-210E-408B-99D1-E2F65DCED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59824-66FF-4375-AD0E-D2ABD7F3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252E1-7F27-43E2-A5DE-2EBE0E98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97557-7339-4B12-90D3-FACBD5D2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6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B636-8006-4C6F-BCC9-B31A710C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A028-9D8A-4F8F-8C9D-0185D1497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EAED5-3072-483F-A582-56212B42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1B72-890B-43B7-AFE9-1A5297E9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C3A5-90F2-404F-ACE8-689B835F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1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2DB5-4A08-44B4-A610-0D71F2EE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4CDEF-5DEA-43B7-9461-97CC5FA7B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EED07-A5DD-4465-8AE9-6D4F7E8C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1B11A-5519-4B13-A67C-D321F419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F4BE8-098D-4A40-B8D3-B7FB4210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4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82D0-B443-4C3E-8646-FAF6FFA8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C45C-F8DF-4DAF-BDE7-8D25BB02A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9BB15-9AC2-4E79-89F6-DD3A80846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24363-EA47-4C6A-AFC0-595759BA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C7B8D-FC30-445D-BB74-38E5ADB2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6DE8A-D941-4DDB-ACEB-B5F53950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A0E7-DC7D-4ADC-886A-34F8A5BB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1DB65-4EB5-4C5F-B16B-546B2FE4D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42FCE-8C22-4391-9D24-2740C4526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0412A-9641-425C-9664-67F69DFDA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8D1BE-E52E-4378-AAB4-86ADF6A6C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86A6B-BC00-4520-84C6-581B5989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AF789-84A6-476E-ABC4-B9BBF82F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F8FB6-510B-426E-B549-EC1F4CFB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13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9BAA-9BAD-4977-BEC2-18299CF3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E5FD8-E76D-4356-8779-4D49BBB9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A46C1-D3FD-45AE-B5FC-D173E7CD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E870E-74A9-490E-8898-C0B82357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7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F8E95-3955-4062-ACA8-3770EE08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B08A0-2EFC-40C7-9566-F2CDF334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E8D2B-5EFD-416B-A8F5-8669702B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5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475A-1841-45A2-B266-BAC4C78B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7D2D-4726-47F2-871C-F110639F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E26EB-76A8-4CEA-8BA5-EB83DFA8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63E24-C5E3-4D60-8128-99B23E1C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EF977-28DA-4C82-93BE-668E3CC9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5AB13-4B4F-4C19-AC84-D4B97AAD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A998-3E1B-4B80-9827-A1D1D2DA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5BFA3-BED5-4C5A-8FC7-DAD0572FD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C3FF0-2E92-477A-B076-56B1F9D25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B42C3-4938-4F64-9B98-14AB407B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3E377-CEEE-4018-A200-9D9EAB19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2E049-837B-43B9-A1F3-7464A257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4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FB1EA-8B59-4DF0-B447-1718BFC7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43275-8B17-44B7-A882-D122A871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D50A9-1D0E-449F-A896-8121C8731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872A-31CC-4861-889B-DF000D16A99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A822-047B-4C53-9245-680132F35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E86C7-C4FD-4FA9-B179-22165A958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1FB2-B048-4C58-9B8A-7EA4EF2A8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2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 Clare's RC Primary School">
            <a:extLst>
              <a:ext uri="{FF2B5EF4-FFF2-40B4-BE49-F238E27FC236}">
                <a16:creationId xmlns:a16="http://schemas.microsoft.com/office/drawing/2014/main" id="{7E167500-7382-4303-96DC-EC3E660DE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7" y="1003593"/>
            <a:ext cx="4306086" cy="41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7FF4E2-53F6-4744-8789-CA8FEFB4C1A7}"/>
              </a:ext>
            </a:extLst>
          </p:cNvPr>
          <p:cNvSpPr/>
          <p:nvPr/>
        </p:nvSpPr>
        <p:spPr>
          <a:xfrm>
            <a:off x="5762588" y="1506180"/>
            <a:ext cx="57129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PRAYER</a:t>
            </a:r>
          </a:p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PROGRESSION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1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3366FF"/>
                </a:solidFill>
              </a:rPr>
              <a:t>Our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553" y="1600201"/>
            <a:ext cx="7760447" cy="44509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Our Father, who art in Heaven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Hallowed be thy name.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Thy kingdom come, thy will be done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On Earth as it is in Heaven.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Give us this day our daily bread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And forgive us our trespasses 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As we forgive those who trespass against us,</a:t>
            </a:r>
          </a:p>
          <a:p>
            <a:pPr marL="0" indent="0" algn="ctr">
              <a:buNone/>
            </a:pPr>
            <a:r>
              <a:rPr lang="en-US" dirty="0"/>
              <a:t>And lead us not into temptation</a:t>
            </a:r>
            <a:endParaRPr lang="en-GB" dirty="0"/>
          </a:p>
          <a:p>
            <a:pPr marL="0" indent="0" algn="ctr">
              <a:buNone/>
            </a:pPr>
            <a:r>
              <a:rPr lang="en-US"/>
              <a:t>but </a:t>
            </a:r>
            <a:r>
              <a:rPr lang="en-US" dirty="0"/>
              <a:t>deliver us from evil,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Amen.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07" y="171451"/>
            <a:ext cx="2136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73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94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3366FF"/>
                </a:solidFill>
              </a:rPr>
              <a:t>Hail 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436" y="1146695"/>
            <a:ext cx="9347871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Hail Mary, full of grace,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The Lord is with Thee.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Blessed art thou amongst women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And blessed is the fruit of thy womb, Jesus.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Holy Mary, Mother of God,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Pray for us sinners now and </a:t>
            </a:r>
          </a:p>
          <a:p>
            <a:pPr marL="0" indent="0" algn="ctr">
              <a:buNone/>
            </a:pPr>
            <a:r>
              <a:rPr lang="en-US" dirty="0"/>
              <a:t>at the hour of our death,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Amen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97" y="3949172"/>
            <a:ext cx="1883491" cy="290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469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F49A4D-1E42-4084-BC4B-E63C955E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13" y="0"/>
            <a:ext cx="6787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266FB8-6F40-4A4D-91F9-335D39A9C7E1}"/>
              </a:ext>
            </a:extLst>
          </p:cNvPr>
          <p:cNvSpPr/>
          <p:nvPr/>
        </p:nvSpPr>
        <p:spPr>
          <a:xfrm>
            <a:off x="1278812" y="1016000"/>
            <a:ext cx="52947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Mass response:</a:t>
            </a:r>
          </a:p>
          <a:p>
            <a:endParaRPr lang="en-US" sz="4000" dirty="0"/>
          </a:p>
          <a:p>
            <a:r>
              <a:rPr lang="en-US" sz="4000" dirty="0"/>
              <a:t>The Lord be with you.</a:t>
            </a:r>
          </a:p>
          <a:p>
            <a:r>
              <a:rPr lang="en-US" sz="4000" dirty="0"/>
              <a:t> </a:t>
            </a:r>
          </a:p>
          <a:p>
            <a:r>
              <a:rPr lang="en-US" sz="4000" dirty="0"/>
              <a:t>And with your spirit.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F8D48-8A21-41D2-9771-75F9BE830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6" t="3016" r="26784" b="5771"/>
          <a:stretch/>
        </p:blipFill>
        <p:spPr>
          <a:xfrm>
            <a:off x="7325360" y="416560"/>
            <a:ext cx="4578380" cy="40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5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10441-B1A0-4539-A9B9-9C980D58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5" y="1385740"/>
            <a:ext cx="10016556" cy="38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3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6BB7C-F8D8-4851-957A-950F98CD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04" y="0"/>
            <a:ext cx="768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1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DB474A-6827-4C8D-8D34-615B012CA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14" y="73170"/>
            <a:ext cx="7541444" cy="61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4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7F254-4A0F-40DE-964F-C7FFEC164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86" y="0"/>
            <a:ext cx="6551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080DAB-DCF8-4FC0-AA38-88C4718A8537}"/>
              </a:ext>
            </a:extLst>
          </p:cNvPr>
          <p:cNvSpPr/>
          <p:nvPr/>
        </p:nvSpPr>
        <p:spPr>
          <a:xfrm>
            <a:off x="690880" y="218501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Mass response:</a:t>
            </a:r>
          </a:p>
          <a:p>
            <a:endParaRPr lang="en-US" sz="3200" dirty="0"/>
          </a:p>
          <a:p>
            <a:r>
              <a:rPr lang="en-US" sz="3200" dirty="0"/>
              <a:t>A reading from the Holy Gospel according to _____.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Glory to you, O Lord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8A5F4-874A-4A96-B23E-4BA85CC43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17" y="379729"/>
            <a:ext cx="5820883" cy="28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ish Primary School: Year 3">
            <a:extLst>
              <a:ext uri="{FF2B5EF4-FFF2-40B4-BE49-F238E27FC236}">
                <a16:creationId xmlns:a16="http://schemas.microsoft.com/office/drawing/2014/main" id="{E90F0C0A-04FA-471D-9788-B03DE5C3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98" y="1587789"/>
            <a:ext cx="8173039" cy="31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0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41106-3D0D-4153-BE46-E8FE76A46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49" y="915039"/>
            <a:ext cx="9309820" cy="51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7896A-F4DB-4562-A280-B4D4EED8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9" y="127254"/>
            <a:ext cx="7032395" cy="66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885AA-7874-47F9-859B-3C6DD7F3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761" y="0"/>
            <a:ext cx="6183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9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19BBB-7A25-460F-A144-145C485131F2}"/>
              </a:ext>
            </a:extLst>
          </p:cNvPr>
          <p:cNvSpPr/>
          <p:nvPr/>
        </p:nvSpPr>
        <p:spPr>
          <a:xfrm>
            <a:off x="650240" y="122729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Mass:</a:t>
            </a:r>
          </a:p>
          <a:p>
            <a:endParaRPr lang="en-US" sz="2800" dirty="0"/>
          </a:p>
          <a:p>
            <a:r>
              <a:rPr lang="en-US" sz="2800" dirty="0"/>
              <a:t>Holy, Holy, Holy Lord God of hosts.</a:t>
            </a:r>
          </a:p>
          <a:p>
            <a:r>
              <a:rPr lang="en-US" sz="2800" dirty="0"/>
              <a:t>Heaven and earth are full of your glory.</a:t>
            </a:r>
          </a:p>
          <a:p>
            <a:r>
              <a:rPr lang="en-US" sz="2800" dirty="0"/>
              <a:t>Hosanna in the highest.</a:t>
            </a:r>
          </a:p>
          <a:p>
            <a:r>
              <a:rPr lang="en-US" sz="2800" dirty="0"/>
              <a:t>Blessed is he who comes in the name of the Lord.</a:t>
            </a:r>
          </a:p>
          <a:p>
            <a:r>
              <a:rPr lang="en-US" sz="2800" dirty="0"/>
              <a:t>Hosanna in the highest.</a:t>
            </a:r>
            <a:endParaRPr lang="en-GB" sz="2800" dirty="0"/>
          </a:p>
        </p:txBody>
      </p:sp>
      <p:pic>
        <p:nvPicPr>
          <p:cNvPr id="7170" name="Picture 2" descr="Palm Sunday Prayers: Hosanna in the Highest!">
            <a:extLst>
              <a:ext uri="{FF2B5EF4-FFF2-40B4-BE49-F238E27FC236}">
                <a16:creationId xmlns:a16="http://schemas.microsoft.com/office/drawing/2014/main" id="{80DBF098-AEA7-48C7-A920-84ADE07C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83" y="676274"/>
            <a:ext cx="4962725" cy="25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63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48360D-3819-45CB-B725-F5CFB969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11" y="1562449"/>
            <a:ext cx="9115720" cy="35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763-A9F9-4EF1-BBC4-16E0481EF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81" y="0"/>
            <a:ext cx="6471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38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729D5-0AAF-4E17-85FC-D81368E30124}"/>
              </a:ext>
            </a:extLst>
          </p:cNvPr>
          <p:cNvSpPr txBox="1"/>
          <p:nvPr/>
        </p:nvSpPr>
        <p:spPr>
          <a:xfrm>
            <a:off x="3149600" y="985520"/>
            <a:ext cx="6817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Penitential Act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I confess to almighty God,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and to you, my brothers and sisters,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that I have greatly sinned through my thoughts and in my words,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in what I have done, and in what I have failed to do;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through my fault, through my fault, through my most grievous fault; therefore I ask blessed Mary ever-Virgin,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all the Angels and Saints, and you, my brothers and sister,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to pray for me to the Lord our God.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 on family clip art pictures">
            <a:extLst>
              <a:ext uri="{FF2B5EF4-FFF2-40B4-BE49-F238E27FC236}">
                <a16:creationId xmlns:a16="http://schemas.microsoft.com/office/drawing/2014/main" id="{9C289559-E9D4-4E41-88FA-12F43B2C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" y="985520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0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F3D9E-DA1F-4102-9A1B-6B5909175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98" y="951926"/>
            <a:ext cx="8380429" cy="47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31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4EA420-8039-43DB-BD76-7105AE25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381000"/>
            <a:ext cx="867664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7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A4771D-9D59-4640-8DB4-6517EAF156F7}"/>
              </a:ext>
            </a:extLst>
          </p:cNvPr>
          <p:cNvSpPr/>
          <p:nvPr/>
        </p:nvSpPr>
        <p:spPr>
          <a:xfrm>
            <a:off x="558800" y="197346"/>
            <a:ext cx="6096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GLORIA</a:t>
            </a:r>
          </a:p>
          <a:p>
            <a:r>
              <a:rPr lang="en-US" dirty="0"/>
              <a:t>Glory to God in the highest,</a:t>
            </a:r>
          </a:p>
          <a:p>
            <a:r>
              <a:rPr lang="en-US" dirty="0"/>
              <a:t>and on earth peace to men of good will.</a:t>
            </a:r>
          </a:p>
          <a:p>
            <a:r>
              <a:rPr lang="en-US" dirty="0"/>
              <a:t>We praise You.</a:t>
            </a:r>
          </a:p>
          <a:p>
            <a:r>
              <a:rPr lang="en-US" dirty="0"/>
              <a:t>we bless You.</a:t>
            </a:r>
          </a:p>
          <a:p>
            <a:r>
              <a:rPr lang="en-US" dirty="0"/>
              <a:t>we adore you.</a:t>
            </a:r>
          </a:p>
          <a:p>
            <a:r>
              <a:rPr lang="en-US" dirty="0"/>
              <a:t>we glorify You.</a:t>
            </a:r>
          </a:p>
          <a:p>
            <a:r>
              <a:rPr lang="en-US" dirty="0"/>
              <a:t>we give You thanks for Your great glory.</a:t>
            </a:r>
          </a:p>
          <a:p>
            <a:r>
              <a:rPr lang="en-US" dirty="0"/>
              <a:t>Lord God, heavenly King,</a:t>
            </a:r>
          </a:p>
          <a:p>
            <a:r>
              <a:rPr lang="en-US" dirty="0"/>
              <a:t>O God, almighty Father.</a:t>
            </a:r>
          </a:p>
          <a:p>
            <a:r>
              <a:rPr lang="en-US" dirty="0"/>
              <a:t>Lord Jesus Christ, the Only Begotten Son.</a:t>
            </a:r>
          </a:p>
          <a:p>
            <a:r>
              <a:rPr lang="en-US" dirty="0"/>
              <a:t>Lord God, Lamb of God, Son of the Father:</a:t>
            </a:r>
          </a:p>
          <a:p>
            <a:r>
              <a:rPr lang="en-US" dirty="0"/>
              <a:t>you Who take away the sins of the world,</a:t>
            </a:r>
          </a:p>
          <a:p>
            <a:r>
              <a:rPr lang="en-US" dirty="0"/>
              <a:t>have mercy on us.</a:t>
            </a:r>
          </a:p>
          <a:p>
            <a:r>
              <a:rPr lang="en-US" dirty="0"/>
              <a:t>You Who take away the sins of the world,</a:t>
            </a:r>
          </a:p>
          <a:p>
            <a:r>
              <a:rPr lang="en-US" dirty="0"/>
              <a:t>receive our prayer.</a:t>
            </a:r>
          </a:p>
          <a:p>
            <a:r>
              <a:rPr lang="en-US" dirty="0"/>
              <a:t>You are seated at the right hand of</a:t>
            </a:r>
          </a:p>
          <a:p>
            <a:r>
              <a:rPr lang="en-US" dirty="0"/>
              <a:t>the Father, have mercy on us.</a:t>
            </a:r>
          </a:p>
          <a:p>
            <a:r>
              <a:rPr lang="en-US" dirty="0"/>
              <a:t>For you alone are the Holy One.</a:t>
            </a:r>
          </a:p>
          <a:p>
            <a:r>
              <a:rPr lang="en-US" dirty="0"/>
              <a:t>You alone are the Lord.</a:t>
            </a:r>
          </a:p>
          <a:p>
            <a:r>
              <a:rPr lang="en-US" dirty="0"/>
              <a:t>You alone are the Most High Jesus Christ.</a:t>
            </a:r>
          </a:p>
          <a:p>
            <a:r>
              <a:rPr lang="en-US" dirty="0"/>
              <a:t>with the Holy Spirit</a:t>
            </a:r>
          </a:p>
          <a:p>
            <a:r>
              <a:rPr lang="en-US" dirty="0"/>
              <a:t>in the glory of God the Father. Amen.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F6B92-50C0-4D3F-9DC0-CBE3CF5CF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40" y="2433954"/>
            <a:ext cx="4876800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57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91C4E-99D6-4C92-A005-60D7B5AD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5" y="1579194"/>
            <a:ext cx="7335669" cy="34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3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the name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of the </a:t>
            </a:r>
            <a:r>
              <a:rPr lang="en-US" b="1" dirty="0"/>
              <a:t>Father 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And of the </a:t>
            </a:r>
            <a:r>
              <a:rPr lang="en-US" b="1" dirty="0"/>
              <a:t>Son</a:t>
            </a:r>
            <a:r>
              <a:rPr lang="en-US" dirty="0"/>
              <a:t>,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And of the </a:t>
            </a:r>
            <a:r>
              <a:rPr lang="en-US" b="1" dirty="0"/>
              <a:t>Holy 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               </a:t>
            </a:r>
          </a:p>
          <a:p>
            <a:pPr marL="0" indent="0">
              <a:buNone/>
            </a:pPr>
            <a:r>
              <a:rPr lang="en-US" b="1" dirty="0"/>
              <a:t> Spirit</a:t>
            </a:r>
            <a:r>
              <a:rPr lang="en-US" dirty="0"/>
              <a:t>,       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                 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Amen. </a:t>
            </a:r>
          </a:p>
          <a:p>
            <a:pPr marL="0" indent="0">
              <a:buNone/>
            </a:pPr>
            <a:r>
              <a:rPr lang="en-US" b="1" dirty="0"/>
              <a:t>                                         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"/>
            <a:ext cx="1590675" cy="119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18" y="1258010"/>
            <a:ext cx="1617345" cy="121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17" y="2631908"/>
            <a:ext cx="1562100" cy="117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78" y="3969105"/>
            <a:ext cx="1731645" cy="130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23" y="5449570"/>
            <a:ext cx="1752600" cy="1316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508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3F4F2C-3C0D-4204-8949-D82B98821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80" y="0"/>
            <a:ext cx="604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96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2C04D5-6784-49E9-B781-BF50A34BA2E0}"/>
              </a:ext>
            </a:extLst>
          </p:cNvPr>
          <p:cNvSpPr/>
          <p:nvPr/>
        </p:nvSpPr>
        <p:spPr>
          <a:xfrm>
            <a:off x="162560" y="58847"/>
            <a:ext cx="53441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Nicene Creed       </a:t>
            </a:r>
          </a:p>
          <a:p>
            <a:endParaRPr lang="en-US" dirty="0"/>
          </a:p>
          <a:p>
            <a:r>
              <a:rPr lang="en-US" dirty="0"/>
              <a:t>I believe in one God, the Father almighty,</a:t>
            </a:r>
          </a:p>
          <a:p>
            <a:r>
              <a:rPr lang="en-US" dirty="0"/>
              <a:t>maker of heaven and earth,</a:t>
            </a:r>
          </a:p>
          <a:p>
            <a:r>
              <a:rPr lang="en-US" dirty="0"/>
              <a:t>of all things visible and invisible.</a:t>
            </a:r>
          </a:p>
          <a:p>
            <a:r>
              <a:rPr lang="en-US" dirty="0"/>
              <a:t>I believe in one Lord Jesus Christ,</a:t>
            </a:r>
          </a:p>
          <a:p>
            <a:r>
              <a:rPr lang="en-US" dirty="0"/>
              <a:t>the Only Begotten Son of God,</a:t>
            </a:r>
          </a:p>
          <a:p>
            <a:r>
              <a:rPr lang="en-US" dirty="0"/>
              <a:t>born of the Father before all ages.</a:t>
            </a:r>
          </a:p>
          <a:p>
            <a:r>
              <a:rPr lang="en-US" dirty="0"/>
              <a:t>God from God, Light from Light,</a:t>
            </a:r>
          </a:p>
          <a:p>
            <a:r>
              <a:rPr lang="en-US" dirty="0"/>
              <a:t>true God from true God,</a:t>
            </a:r>
          </a:p>
          <a:p>
            <a:r>
              <a:rPr lang="en-US" dirty="0"/>
              <a:t>begotten, not made, consubstantial with the Father;</a:t>
            </a:r>
          </a:p>
          <a:p>
            <a:r>
              <a:rPr lang="en-US" dirty="0"/>
              <a:t>through him all things were made.</a:t>
            </a:r>
          </a:p>
          <a:p>
            <a:r>
              <a:rPr lang="en-US" dirty="0"/>
              <a:t>For us men and for our salvation</a:t>
            </a:r>
          </a:p>
          <a:p>
            <a:r>
              <a:rPr lang="en-US" dirty="0"/>
              <a:t>he came down from heaven,</a:t>
            </a:r>
          </a:p>
          <a:p>
            <a:r>
              <a:rPr lang="en-US" dirty="0"/>
              <a:t>and by the Holy Spirit was incarnate</a:t>
            </a:r>
          </a:p>
          <a:p>
            <a:r>
              <a:rPr lang="en-US" dirty="0"/>
              <a:t>of the Virgin Mary,</a:t>
            </a:r>
          </a:p>
          <a:p>
            <a:r>
              <a:rPr lang="en-US" dirty="0"/>
              <a:t>and became man.</a:t>
            </a:r>
          </a:p>
          <a:p>
            <a:r>
              <a:rPr lang="en-US" dirty="0"/>
              <a:t>For our sake he was crucified under Pontius Pilate,</a:t>
            </a:r>
          </a:p>
          <a:p>
            <a:r>
              <a:rPr lang="en-US" dirty="0"/>
              <a:t>he suffered death and was buried,</a:t>
            </a:r>
          </a:p>
          <a:p>
            <a:r>
              <a:rPr lang="en-US" dirty="0"/>
              <a:t>and rose again on the third day</a:t>
            </a:r>
          </a:p>
          <a:p>
            <a:r>
              <a:rPr lang="en-US" dirty="0"/>
              <a:t>in accordance with the Scriptures.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4293F-7962-4C85-A9C6-81163514C9E1}"/>
              </a:ext>
            </a:extLst>
          </p:cNvPr>
          <p:cNvSpPr txBox="1"/>
          <p:nvPr/>
        </p:nvSpPr>
        <p:spPr>
          <a:xfrm>
            <a:off x="5791201" y="609600"/>
            <a:ext cx="5222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ascended into heaven</a:t>
            </a:r>
          </a:p>
          <a:p>
            <a:r>
              <a:rPr lang="en-US" dirty="0"/>
              <a:t>and is seated at the right hand of the Father.</a:t>
            </a:r>
          </a:p>
          <a:p>
            <a:r>
              <a:rPr lang="en-US" dirty="0"/>
              <a:t>He will come again in glory</a:t>
            </a:r>
          </a:p>
          <a:p>
            <a:r>
              <a:rPr lang="en-US" dirty="0"/>
              <a:t>to judge the living and the dead</a:t>
            </a:r>
          </a:p>
          <a:p>
            <a:r>
              <a:rPr lang="en-US" dirty="0"/>
              <a:t>and his kingdom will have no end.</a:t>
            </a:r>
          </a:p>
          <a:p>
            <a:r>
              <a:rPr lang="en-US" dirty="0"/>
              <a:t>I believe in the Holy Spirit,</a:t>
            </a:r>
          </a:p>
          <a:p>
            <a:r>
              <a:rPr lang="en-US" dirty="0"/>
              <a:t>the Lord, the giver of life,</a:t>
            </a:r>
          </a:p>
          <a:p>
            <a:r>
              <a:rPr lang="en-US" dirty="0"/>
              <a:t>who proceeds from the Father and the Son,</a:t>
            </a:r>
          </a:p>
          <a:p>
            <a:r>
              <a:rPr lang="en-US" dirty="0"/>
              <a:t>who with the Father and the Son</a:t>
            </a:r>
          </a:p>
          <a:p>
            <a:r>
              <a:rPr lang="en-US" dirty="0"/>
              <a:t>is adored and glorified,</a:t>
            </a:r>
          </a:p>
          <a:p>
            <a:r>
              <a:rPr lang="en-US" dirty="0"/>
              <a:t>who has spoken through the prophets.</a:t>
            </a:r>
          </a:p>
          <a:p>
            <a:r>
              <a:rPr lang="en-US" dirty="0"/>
              <a:t>I believe in one, holy, catholic and apostolic Church.</a:t>
            </a:r>
          </a:p>
          <a:p>
            <a:r>
              <a:rPr lang="en-US" dirty="0"/>
              <a:t>I confess one Baptism for the forgiveness of sins</a:t>
            </a:r>
          </a:p>
          <a:p>
            <a:r>
              <a:rPr lang="en-US" dirty="0"/>
              <a:t>and I look forward to the resurrection of the dead</a:t>
            </a:r>
          </a:p>
          <a:p>
            <a:r>
              <a:rPr lang="en-US" dirty="0"/>
              <a:t>and the life of the world to come. Amen.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D961B-4FA5-446C-AF29-F1406432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321" y="4973002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788" y="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3366FF"/>
                </a:solidFill>
              </a:rPr>
              <a:t>Morning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84" y="1391024"/>
            <a:ext cx="7790328" cy="36740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Father in Heaven, you love me,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You are with me night and day.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I want to love you always,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In all I do and say.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I’ll try to please you, Father.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Bless me through the day.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Amen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42" y="4034119"/>
            <a:ext cx="3462824" cy="261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68" y="131819"/>
            <a:ext cx="1277620" cy="125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47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3366FF"/>
                </a:solidFill>
              </a:rPr>
              <a:t>Lunch Time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3294" y="1417639"/>
            <a:ext cx="6962588" cy="3050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Bless us, O God, as we sit together,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Bless the food we eat today.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Bless the hands that make the food.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Bless us, O God,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Amen.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36" y="2943049"/>
            <a:ext cx="1994535" cy="198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6" y="4468458"/>
            <a:ext cx="3851275" cy="2105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98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3366FF"/>
                </a:solidFill>
              </a:rPr>
              <a:t>Prayer After Lunch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354" y="1600201"/>
            <a:ext cx="7231529" cy="3569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Thank you, God, for the food we have eaten.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Thank you, God, for all our friends.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Thank you, God, for everything.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Thank you, God.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Amen.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86" y="3782621"/>
            <a:ext cx="1970462" cy="100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96" y="4449893"/>
            <a:ext cx="124206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57" y="4282889"/>
            <a:ext cx="1232535" cy="2224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3366FF"/>
                </a:solidFill>
              </a:rPr>
              <a:t>Home Time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354" y="1600200"/>
            <a:ext cx="7814235" cy="37935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God our Father, we come to say,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Thank you for your love today.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Thank you for my family,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And all the friends you give to me.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Guard me in the dark of night 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And in the morning, send your light.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Amen. 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84" y="274638"/>
            <a:ext cx="2012315" cy="295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67786"/>
            <a:ext cx="2573020" cy="171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66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55A13-00BA-4BFD-8360-5EA1DF01CAD1}"/>
              </a:ext>
            </a:extLst>
          </p:cNvPr>
          <p:cNvSpPr txBox="1"/>
          <p:nvPr/>
        </p:nvSpPr>
        <p:spPr>
          <a:xfrm>
            <a:off x="467360" y="78232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Mass response:</a:t>
            </a:r>
          </a:p>
          <a:p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Amen</a:t>
            </a:r>
            <a:endParaRPr lang="en-GB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BA9D6-4B1F-4E99-8507-E1120FD4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85" y="1296164"/>
            <a:ext cx="4350546" cy="38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FE60A-D6CC-47C6-ADCC-1771C3F98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72" y="1584167"/>
            <a:ext cx="9228841" cy="35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9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917</Words>
  <Application>Microsoft Office PowerPoint</Application>
  <PresentationFormat>Widescreen</PresentationFormat>
  <Paragraphs>162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Morning Prayer</vt:lpstr>
      <vt:lpstr>Lunch Time Prayer</vt:lpstr>
      <vt:lpstr>Prayer After Lunch </vt:lpstr>
      <vt:lpstr>Home Time Prayer</vt:lpstr>
      <vt:lpstr>PowerPoint Presentation</vt:lpstr>
      <vt:lpstr>PowerPoint Presentation</vt:lpstr>
      <vt:lpstr>Our Father</vt:lpstr>
      <vt:lpstr>Hail 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Colette Howe</dc:creator>
  <cp:lastModifiedBy>Colette Howe</cp:lastModifiedBy>
  <cp:revision>6</cp:revision>
  <dcterms:created xsi:type="dcterms:W3CDTF">2023-10-19T15:44:20Z</dcterms:created>
  <dcterms:modified xsi:type="dcterms:W3CDTF">2023-10-19T16:30:25Z</dcterms:modified>
</cp:coreProperties>
</file>