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i1OpBdU0RC/yjQC/90c4pHEUs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2B5AA8-DF26-4B83-960C-4D2CCBFE336B}">
  <a:tblStyle styleId="{092B5AA8-DF26-4B83-960C-4D2CCBFE336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475"/>
            <a:ext cx="4532000" cy="3722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167984524"/>
              </p:ext>
            </p:extLst>
          </p:nvPr>
        </p:nvGraphicFramePr>
        <p:xfrm>
          <a:off x="142043" y="68661"/>
          <a:ext cx="11620871" cy="7442679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86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51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7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39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3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39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584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68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0564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3266">
                <a:tc gridSpan="1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/>
                        <a:t>St. Clare’s RC Primary School - Long Term Overview </a:t>
                      </a:r>
                      <a:endParaRPr sz="24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2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Y1</a:t>
                      </a:r>
                      <a:endParaRPr sz="2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English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Maths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RE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Science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History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Geography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Art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Design Technology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Computing 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Music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strike="noStrike" cap="none"/>
                        <a:t>PSHE</a:t>
                      </a:r>
                      <a:endParaRPr sz="11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7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/>
                        <a:t>Autumn 1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Labels, Lists &amp; Captions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dirty="0"/>
                        <a:t>Speech Bubbles</a:t>
                      </a:r>
                      <a:endParaRPr sz="7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Number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Place Value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Families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Being Sorry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Animals Including Humans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Andy Warhol Pop Art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Make a healthy soup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Can you make an instruction video?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Hey you!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pulse, rhythm and pitch work together. 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Gymnastics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Road Safety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Washing Hands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8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Autumn 2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Setting Description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Postcard 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Addition Subtraction</a:t>
                      </a:r>
                      <a:endParaRPr sz="7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Being Sorry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Hinduism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Waiting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 i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Animals Including Humans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Seasonal changes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Old and New Toys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Within Living Memory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 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Toys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Design and make a toy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Can you program a BeeBot?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Rhythm in the way we walk and banana rap.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How pulse, rhythm and pitch work together. Singing and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rapping.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Mixed styles.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Football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Being Responsible: </a:t>
                      </a:r>
                      <a:endParaRPr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Water Spillage</a:t>
                      </a:r>
                      <a:endParaRPr sz="6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26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Spring 1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Recipe/Instruction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Character Description 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Multiplication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Division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Special People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Meals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Plants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Seasonal changes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Hot and Cold Places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Georgia O'Keeffe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Water Colour  Flower Focus 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Can you create a photo story?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In the groove.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Playing/singing in different styles and learning about those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styles.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Mixed styles.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Athletics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Jealousy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Online Bullying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1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Spring 2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Comic Strip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Fractions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Meals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Change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Plants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Seasonal changes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History of Blackley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Collage Art using newspapers and magazines in the style of Romero Britto</a:t>
                      </a: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Can you create a poster showing how different technology is used?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Round and Round.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Playing/singing in different styles and learning about those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styles.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Latin and mixed styles.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Rounders</a:t>
                      </a: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Our World: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Growing in Our World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Optional: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Hazard watch: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 • Is it safe to eat or drink? • Is it safe to play with?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(Y1-3, can be delivered where suitable)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46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Summer 1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 w/ Setting Description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Measure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Holidays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Holy Days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Belonging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Seasonal changes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The Local area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space ship with moving parts to take Beegu back to space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/>
                        <a:t>Can you communicate with others via email?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/>
                        <a:t>Your imagination.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your own lyrics.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Mixed styles.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Dance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98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Summer 2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Narrative </a:t>
                      </a:r>
                      <a:endParaRPr sz="7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Non-chronological Report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Geometry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Holidays &amp; Holy Days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Neighbours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Materials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Seasonal changes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/>
                        <a:t>Explorers through history (N Armstrong and C Columbus)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/>
                        <a:t>.</a:t>
                      </a:r>
                      <a:endParaRPr sz="8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Can you create an internet safety poster?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Reflect, rewind and replay.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 and deciding what to perform. Listen to Western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Classical Music. The language of music.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/>
                        <a:t>Hockey</a:t>
                      </a: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b="0" i="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384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100"/>
                        <a:t>Enrichment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744234968"/>
              </p:ext>
            </p:extLst>
          </p:nvPr>
        </p:nvGraphicFramePr>
        <p:xfrm>
          <a:off x="241070" y="279462"/>
          <a:ext cx="11762425" cy="7126280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101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0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194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21050">
                <a:tc gridSpan="1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Y2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Number and place Value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Addition and Subtraction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Belonging Judaism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Rules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Materials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UK and the continents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your own Traction Man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make a platform game?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Hands, feet, heart.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 from South Africa, Freedom songs.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Tying shoelaces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Healthy Eating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Brushing Teeth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1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Narrative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Letter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Multiplication and division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Rules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Hinduism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Preparation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Materials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Victorians  (Manchester)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William Morris Art – Printing.  Design your own wallpaper using flowers/foods.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Can you program an animation?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Ho Ho Ho.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Winter time, festivals and Christmas time.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a performance using music and dance.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Mixed styles.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Practice Makes Perfect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Helping Someone in Need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Non-chronological Report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Measurement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Books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Thanksgiving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Animals including Humans – How to grow up to be healthy</a:t>
                      </a:r>
                      <a:endParaRPr sz="700" b="1" i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lants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Life in Zambia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African Weaving Art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create an animation?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I wanna play in a band.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Rock music and movement.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Hockey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Worry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Anger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Image Sharing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Documentary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Newspaper Article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Geometry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Thanksgiving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Opportunities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Plants 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Great Fire of London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Fruit Kebabs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collect and record data?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Zootime.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Song structure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Reggae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Our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Growing in Our World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Optional: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Hazard watch: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• Is it safe to eat or drink? • Is it safe to play with?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(Y1-3, can be delivered where suitable)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Recount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Statistics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Signs &amp; Symbols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Spread the Word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Habitats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Famous people (Florence Nightingale 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 / Mary Seacole / modern nurse)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0" i="0"/>
                        <a:t>Colour Wheels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b="0" i="0"/>
                        <a:t>Experiment with/mix paint to make secondary colours to create a picture of Florence Nightingale in the style of Picasso</a:t>
                      </a:r>
                      <a:endParaRPr sz="6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use an online learning space?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Friendship song.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Song structure.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Mixed styles.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Tennis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6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Gaps / Investigations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Spread the word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Treasures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Habitats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Map Makers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use a web search engine to save pictures to use in a presentation?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Reflect, rewind and replay.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 and deciding what to perform. Listen to Western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Classical Music.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Rounders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3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3"/>
          <p:cNvGraphicFramePr/>
          <p:nvPr>
            <p:extLst>
              <p:ext uri="{D42A27DB-BD31-4B8C-83A1-F6EECF244321}">
                <p14:modId xmlns:p14="http://schemas.microsoft.com/office/powerpoint/2010/main" val="1201963651"/>
              </p:ext>
            </p:extLst>
          </p:nvPr>
        </p:nvGraphicFramePr>
        <p:xfrm>
          <a:off x="207819" y="88270"/>
          <a:ext cx="11704325" cy="7263031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51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056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14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03699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2525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2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Y3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Number and place Value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Addition and Subtraction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Homes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Choices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Rocks and soils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Volcanoes and Earthquakes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3D model of a volcano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Core vocab and phonetics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build efficient algorithms to get the robot to its destination?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 your spirit fly.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RnB. Singing in two parts.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Mixed styles.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Staying Safe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Leaning Out of Windows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Keeping/Staying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Medicine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Newspaper Article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Multiplication and division, fractions 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Choices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Judaism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Visitors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Forces and Magnets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Volcano and Earthquakes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Create a Weather Painting - Monet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/>
                        <a:t>Aninmals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Can you program an animated story?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Glockenspiel 1.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Playing the glockenspiel.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Tennis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Stealing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Measurements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Journeys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Listening and sharing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Animals including Humans</a:t>
                      </a:r>
                      <a:endParaRPr sz="700" b="0" i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Stone age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stone age house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Musical instruments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design and publish an online flyer?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Three little birds.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Reggae and Bob Marley.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Reggae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Rounders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Grief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600" dirty="0"/>
                        <a:t>Making Friends Online</a:t>
                      </a:r>
                      <a:endParaRPr sz="600" dirty="0"/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Persuasive Speech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Geometry 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Listening and Sharing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Giving All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Plants</a:t>
                      </a:r>
                      <a:endParaRPr sz="7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Iron age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springtime meal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Little Red Riding Hood</a:t>
                      </a:r>
                      <a:r>
                        <a:rPr lang="en-US" sz="700" b="0"/>
                        <a:t>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publish an online poll and then present the results?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dragon song.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Singing in two parts. Music from around the world.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Our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Looking After Our World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Optional: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Hazard watch: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 • Is it safe to eat or drink? • Is it safe to play with?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(Y1-3, can be delivered where suitable)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Recount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Statistics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Promises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Energy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Romans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Madagascar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Sketch a Roman mosaic pattern . Combine hand drawn work with IT media.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I can...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create a QR code based quiz for others to play?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Bringing us together.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Disco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Gaps / Investigations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Energy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Special Places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Light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Design and Make a working light box.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 </a:t>
                      </a:r>
                      <a:r>
                        <a:rPr lang="en-US" sz="700"/>
                        <a:t>Vegetables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demonstrate understanding of how search engines and the world wide web works?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Reflect, rewind, replay.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Revision and deciding what to perform. Listen to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Western Classical Music.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Hockey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5" name="Google Shape;95;p3"/>
          <p:cNvCxnSpPr/>
          <p:nvPr/>
        </p:nvCxnSpPr>
        <p:spPr>
          <a:xfrm rot="10800000">
            <a:off x="4999839" y="1702965"/>
            <a:ext cx="268447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4"/>
          <p:cNvGraphicFramePr/>
          <p:nvPr>
            <p:extLst>
              <p:ext uri="{D42A27DB-BD31-4B8C-83A1-F6EECF244321}">
                <p14:modId xmlns:p14="http://schemas.microsoft.com/office/powerpoint/2010/main" val="2917591369"/>
              </p:ext>
            </p:extLst>
          </p:nvPr>
        </p:nvGraphicFramePr>
        <p:xfrm>
          <a:off x="207819" y="88269"/>
          <a:ext cx="11704350" cy="6953050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762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58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660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52075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Y4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Number and place Value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Addition and Subtraction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People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Building Bridges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Animals including humans - Digestive System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Anglo Saxons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balanced meal which includes all food groups.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Presenting myself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make an eBook that shows how computer games work?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Mamma Mia.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ABBA’s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Cycle Safety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Healthy Living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Historical Narrative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Recount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Multiplication and division, fractions 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Building Bridges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Judaism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Gift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Sound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Countries of the world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working musical instrument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Family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Can you program an ‘Angry Birds’ style computer game?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Glockenspiel 2.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Playing the glockenspiel.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Volleyball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Coming Home on Time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Newspaper Article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Measurements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Community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Giving and Receiving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States of matter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 Vikings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Using charcoal create a Viking mood painting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.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</a:rPr>
                        <a:t> Habitats</a:t>
                      </a:r>
                      <a:endParaRPr sz="700" b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/>
                        <a:t>Do you have  a pet?</a:t>
                      </a:r>
                      <a:endParaRPr sz="7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make an educational game/app for children in early years?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Stop!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Grime, writing lyrics. Mixed styles.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Jealousy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Online Bullying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Narrative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Geometry 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Giving and receiving 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Self-Discipline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Habitats 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Rivers including the water cycle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Design and make a mini greenhouse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At the café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Can you create an interactive PowerPoint slideshow, that uses hyperlinks to sort and identify information?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Lean on me.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Gospel/links to religious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Rounders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The Working World: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Chores at Home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 World Without Judgement: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Baseline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Breaking Down Barriers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Newspaper Article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Statistics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Called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New-Life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1"/>
                        <a:t>Electricity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Egyptians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Clay Modelling – Create an Egyptian Vase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classroom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publish a wiki page as part of a class wiki?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Blackbird.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Beatles and the development of pop music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Civil Rights Movement.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Beatles songs.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Gaps / Investigations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New-Life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God’s people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Mountains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Oil Pastel observational drawing – Peak District (Peter Hill)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Goldilocks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make an eBook about how the internet works?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Reflect, rewind and replay. Revision and deciding what to perform. Listen to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Western Classical Music.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Golf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5"/>
          <p:cNvGraphicFramePr/>
          <p:nvPr>
            <p:extLst>
              <p:ext uri="{D42A27DB-BD31-4B8C-83A1-F6EECF244321}">
                <p14:modId xmlns:p14="http://schemas.microsoft.com/office/powerpoint/2010/main" val="2987339315"/>
              </p:ext>
            </p:extLst>
          </p:nvPr>
        </p:nvGraphicFramePr>
        <p:xfrm>
          <a:off x="274321" y="229587"/>
          <a:ext cx="11712725" cy="7839015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5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66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45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7873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3125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Y5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Number and place Value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Addition and Subtraction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Ourselves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Freedom &amp; Responsibility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Properties of materials</a:t>
                      </a:r>
                      <a:endParaRPr sz="700" b="1" i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Ancient Greece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Banksy – Research and create digital graffiti Art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>
                          <a:highlight>
                            <a:srgbClr val="FFFF00"/>
                          </a:highlight>
                        </a:rPr>
                        <a:t>Do you have a pet?</a:t>
                      </a:r>
                      <a:endParaRPr sz="700" b="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effectively remix somebody else’s work?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Livin’ on a prayer.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Rock anthems.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Peer Pressure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Smoking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Recount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Letter 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Multiplication and division, fractions, decimals, percentages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Freedom &amp; Responsibility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Sikhism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Hope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Caritas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Changes to materials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700"/>
                        <a:t>Europe and a study of Greece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Investigate reversible and irreversible changes through cooking (Eggs, Pasty etc)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What is the date?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program an effective platform game?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Classroom Jaz 1.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Jazz and improvisation.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Netball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Looking Out for Others 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Newspaper Article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Measurements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Life Choices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Memorial Sacrifice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Forces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Grand Canyon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Using line, tone, shade to represent figures and movement using a range of pencils</a:t>
                      </a:r>
                      <a:endParaRPr sz="700" b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weather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record an interesting podcast?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Make you feel my love.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Pop ballards.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Tennis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Anger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Anger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Biography Recount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Geometry 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Memorial Sacrifice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Sacrifice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Earth in space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Water Colour/acrylic Space Art (David Hardy)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Clothes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use spreadsheet tools to create a maths quiz?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fresh prince of Bel-Air.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Old school hip hop.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The Working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Enterprise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 World Without Judgement: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Inclusion and Acceptance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Adults’ &amp; Children’s Views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Persuasive Speech/Balanced Argument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Statistics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Life Choices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Transformation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Habitats</a:t>
                      </a:r>
                      <a:r>
                        <a:rPr lang="en-US" sz="700" b="0" i="1"/>
                        <a:t>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Rainforests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Research, design and make a sustainable material that could be used in clothing.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The romans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Can you publish your own blog?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Dancing in the street.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Motown.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Golf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225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Letter</a:t>
                      </a:r>
                      <a:endParaRPr sz="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Gaps / Investigations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Transformation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Stewardship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 i="0"/>
                        <a:t>Habitats</a:t>
                      </a: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Crime and punishment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Olympics / </a:t>
                      </a:r>
                      <a:r>
                        <a:rPr lang="en-US" sz="700" b="0">
                          <a:highlight>
                            <a:srgbClr val="FFFF00"/>
                          </a:highlight>
                        </a:rPr>
                        <a:t>habitats</a:t>
                      </a:r>
                      <a:endParaRPr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create an eSafety resource for a specific audience?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Reflect, rewind and replay. Revision and deciding what to perform. Listen to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Western Classical Music.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Volleyball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b="0" dirty="0"/>
                        <a:t>Relationships and Sex Education</a:t>
                      </a: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17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6"/>
          <p:cNvGraphicFramePr/>
          <p:nvPr>
            <p:extLst>
              <p:ext uri="{D42A27DB-BD31-4B8C-83A1-F6EECF244321}">
                <p14:modId xmlns:p14="http://schemas.microsoft.com/office/powerpoint/2010/main" val="3790578165"/>
              </p:ext>
            </p:extLst>
          </p:nvPr>
        </p:nvGraphicFramePr>
        <p:xfrm>
          <a:off x="274321" y="229586"/>
          <a:ext cx="11704350" cy="6660420"/>
        </p:xfrm>
        <a:graphic>
          <a:graphicData uri="http://schemas.openxmlformats.org/drawingml/2006/table">
            <a:tbl>
              <a:tblPr firstRow="1" bandRow="1">
                <a:noFill/>
                <a:tableStyleId>{092B5AA8-DF26-4B83-960C-4D2CCBFE336B}</a:tableStyleId>
              </a:tblPr>
              <a:tblGrid>
                <a:gridCol w="933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6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86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013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881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41200"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St. Clare’s RC primary School - Long Term Overview </a:t>
                      </a:r>
                      <a:endParaRPr sz="240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Y6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English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Maths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RE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Science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History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Geography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Art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Design Technology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Spanish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Computing 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Music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PE</a:t>
                      </a:r>
                      <a:endParaRPr sz="11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PSHE</a:t>
                      </a:r>
                      <a:endParaRPr sz="11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Balanced Argument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Biography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place Value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Addition Subtraction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Multiplication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division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Loving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Judaism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Healing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Light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Our local area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Salvador Dali - surrealism collage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Create a Paper Mache lightbulb with a working circuit 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verbs and grammar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write text based code using Python?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Happy.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Music that makes you feel happy.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Dance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Safe: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Water Safety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Keeping and Staying Healthy: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Alcohol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Autumn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Biography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fractions,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decimals, percentages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Algebra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proportion 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Healing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Islam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Expectations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>
                          <a:solidFill>
                            <a:schemeClr val="dk1"/>
                          </a:solidFill>
                        </a:rPr>
                        <a:t>Caritas</a:t>
                      </a:r>
                      <a:endParaRPr sz="7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 Animals including humans - Circulatory System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1"/>
                        <a:t>The UK including coordinates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Clay Heart Sculpture </a:t>
                      </a:r>
                      <a:endParaRPr sz="700" b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 school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program a maths quiz?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Classroom jazz 2.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Jazz and improvisation.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Hockey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Being Responsible: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Stealing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Spring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Formal 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Balanced Argument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Measurement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Sources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Unity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WW2 in Manchester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LS Lowry – oil war paintings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weekend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create an eye-catching movie trailer?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Benjamin Britten – New Year Carol.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Benjamin Britten’s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Athletics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Feelings and Emotions: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Worry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Computer Safety: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Making Friends Online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 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Spring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Non-chronological Report</a:t>
                      </a: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Geometry 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Unity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Caritas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 i="1"/>
                        <a:t>Death &amp; New Life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Habitats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/>
                        <a:t>South America</a:t>
                      </a:r>
                      <a:endParaRPr sz="700" b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Create a  South American style salad, looking at how to grow different vegetables and how food should be stored.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World War II / Habitats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conduct market research and present on your findings?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Music and identity.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Coming soon…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Cheerleading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The Working World: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In-App Purchases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–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 World without Judgement: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British Values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600" dirty="0"/>
                        <a:t>Assessment - Summative</a:t>
                      </a:r>
                      <a:endParaRPr sz="6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US" sz="1400"/>
                        <a:t>Summer 1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Letter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Statistics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Vocation &amp; Commitment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Witnesses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1"/>
                        <a:t>Electricity</a:t>
                      </a:r>
                      <a:endParaRPr sz="700" b="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Mayans</a:t>
                      </a:r>
                      <a:endParaRPr sz="700" b="1" i="1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Mayan Masks – Paper Mache</a:t>
                      </a:r>
                      <a:endParaRPr sz="700" b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Healthy Lifestyles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Can you publish a website with an embedded assessment form included?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You’ve got a friend.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Carole King’s music – her life as a composer. Friendship.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Gymnastics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/>
                        <a:t>Summer 2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Persuasive Text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Narrative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Investigations 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Witnesses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Common Good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0"/>
                        <a:t>Evolution and Inheritance </a:t>
                      </a:r>
                      <a:endParaRPr sz="700" b="1" i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1" i="1"/>
                        <a:t>Mayans</a:t>
                      </a:r>
                      <a:endParaRPr sz="700" b="1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Salvador Dali – surrealism collage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The planets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/>
                        <a:t>Can you create and publish a mobile app?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Reflect, rewind and replay. Revision and deciding what to perform. Listen to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b="0" i="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Western Classical Music. The language of music.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700" b="0"/>
                        <a:t>Football</a:t>
                      </a:r>
                      <a:endParaRPr sz="7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r>
                        <a:rPr lang="en-US" sz="600" dirty="0"/>
                        <a:t>Relationships and Sex Education</a:t>
                      </a:r>
                      <a:endParaRPr sz="6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Calibri"/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Enrichment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2584</Words>
  <Application>Microsoft Office PowerPoint</Application>
  <PresentationFormat>Widescreen</PresentationFormat>
  <Paragraphs>826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O'Keefe</dc:creator>
  <cp:lastModifiedBy>Colette Howe</cp:lastModifiedBy>
  <cp:revision>1</cp:revision>
  <dcterms:created xsi:type="dcterms:W3CDTF">2019-12-04T12:29:54Z</dcterms:created>
  <dcterms:modified xsi:type="dcterms:W3CDTF">2021-12-14T08:39:26Z</dcterms:modified>
</cp:coreProperties>
</file>