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5"/>
            <a:ext cx="4551794" cy="22097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999939" y="2548495"/>
            <a:ext cx="4192124" cy="227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Year 2 Autumn 2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1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6" y="477067"/>
            <a:ext cx="2623182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5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6" y="2675707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6" y="4918495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37037" y="609384"/>
            <a:ext cx="2228683" cy="112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Maths: 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Addition and Subtraction 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Shape</a:t>
            </a:r>
          </a:p>
        </p:txBody>
      </p:sp>
      <p:sp>
        <p:nvSpPr>
          <p:cNvPr id="107" name="TextBox 46"/>
          <p:cNvSpPr txBox="1"/>
          <p:nvPr/>
        </p:nvSpPr>
        <p:spPr>
          <a:xfrm>
            <a:off x="3442227" y="614148"/>
            <a:ext cx="2228682" cy="136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English:</a:t>
            </a:r>
          </a:p>
          <a:p>
            <a:pPr>
              <a:defRPr sz="16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Our class text:</a:t>
            </a:r>
            <a:r>
              <a:rPr u="none"/>
              <a:t> Major Glad, Major Dizzy</a:t>
            </a:r>
          </a:p>
          <a:p>
            <a:pPr>
              <a:defRPr sz="16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Genres:</a:t>
            </a:r>
            <a:r>
              <a:rPr u="none"/>
              <a:t> narrative and letters</a:t>
            </a: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2" cy="1446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Rules</a:t>
            </a:r>
            <a:endParaRPr dirty="0"/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Hinduism</a:t>
            </a:r>
            <a:endParaRPr dirty="0"/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 err="1"/>
              <a:t>Preperation</a:t>
            </a:r>
            <a:endParaRPr dirty="0"/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2" cy="141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Science:</a:t>
            </a: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Animals including humans - how to grow up to be healthy.</a:t>
            </a:r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2" cy="100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Art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William Morris art - printing.</a:t>
            </a:r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4"/>
            <a:ext cx="2228682" cy="131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Physical Education: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Gymnastics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Athletics </a:t>
            </a:r>
          </a:p>
        </p:txBody>
      </p:sp>
      <p:sp>
        <p:nvSpPr>
          <p:cNvPr id="112" name="TextBox 51"/>
          <p:cNvSpPr txBox="1"/>
          <p:nvPr/>
        </p:nvSpPr>
        <p:spPr>
          <a:xfrm>
            <a:off x="6369351" y="5032255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Computing: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eSafety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5"/>
            <a:ext cx="2380210" cy="904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PSHE/RSE: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Being responsible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Resilience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7" y="5031564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Advent</a:t>
            </a:r>
          </a:p>
        </p:txBody>
      </p:sp>
      <p:sp>
        <p:nvSpPr>
          <p:cNvPr id="115" name="TextBox 54"/>
          <p:cNvSpPr txBox="1"/>
          <p:nvPr/>
        </p:nvSpPr>
        <p:spPr>
          <a:xfrm>
            <a:off x="537037" y="2791580"/>
            <a:ext cx="22286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History: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Victorians </a:t>
            </a:r>
          </a:p>
        </p:txBody>
      </p:sp>
      <p:sp>
        <p:nvSpPr>
          <p:cNvPr id="116" name="Rectangle 1"/>
          <p:cNvSpPr txBox="1"/>
          <p:nvPr/>
        </p:nvSpPr>
        <p:spPr>
          <a:xfrm>
            <a:off x="1838007" y="3293992"/>
            <a:ext cx="127001" cy="61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Taylor O'Hara</cp:lastModifiedBy>
  <cp:revision>1</cp:revision>
  <dcterms:modified xsi:type="dcterms:W3CDTF">2023-10-16T11:41:17Z</dcterms:modified>
</cp:coreProperties>
</file>