
<file path=[Content_Types].xml><?xml version="1.0" encoding="utf-8"?>
<Types xmlns="http://schemas.openxmlformats.org/package/2006/content-types">
  <Default Extension="bmp" ContentType="image/bmp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ounded Rectangle 3"/>
          <p:cNvSpPr/>
          <p:nvPr/>
        </p:nvSpPr>
        <p:spPr>
          <a:xfrm>
            <a:off x="3827931" y="2307696"/>
            <a:ext cx="4551794" cy="220971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5" name="TextBox 5"/>
          <p:cNvSpPr txBox="1"/>
          <p:nvPr/>
        </p:nvSpPr>
        <p:spPr>
          <a:xfrm>
            <a:off x="3999938" y="2317762"/>
            <a:ext cx="4192123" cy="2275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36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dirty="0"/>
              <a:t>Half Term Curriculum Overview </a:t>
            </a:r>
          </a:p>
          <a:p>
            <a:pPr algn="ctr">
              <a:defRPr sz="36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dirty="0"/>
              <a:t>Year 2 Spring 1</a:t>
            </a:r>
          </a:p>
        </p:txBody>
      </p:sp>
      <p:sp>
        <p:nvSpPr>
          <p:cNvPr id="96" name="Rounded Rectangle 8"/>
          <p:cNvSpPr/>
          <p:nvPr/>
        </p:nvSpPr>
        <p:spPr>
          <a:xfrm>
            <a:off x="9086601" y="477068"/>
            <a:ext cx="2623180" cy="150658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7" name="Rounded Rectangle 36"/>
          <p:cNvSpPr/>
          <p:nvPr/>
        </p:nvSpPr>
        <p:spPr>
          <a:xfrm>
            <a:off x="6165789" y="477067"/>
            <a:ext cx="2623179" cy="150658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8" name="Rounded Rectangle 37"/>
          <p:cNvSpPr/>
          <p:nvPr/>
        </p:nvSpPr>
        <p:spPr>
          <a:xfrm>
            <a:off x="3244978" y="477067"/>
            <a:ext cx="2623179" cy="150658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9" name="Rounded Rectangle 38"/>
          <p:cNvSpPr/>
          <p:nvPr/>
        </p:nvSpPr>
        <p:spPr>
          <a:xfrm>
            <a:off x="328947" y="477067"/>
            <a:ext cx="2623180" cy="150658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0" name="Rounded Rectangle 39"/>
          <p:cNvSpPr/>
          <p:nvPr/>
        </p:nvSpPr>
        <p:spPr>
          <a:xfrm>
            <a:off x="9086601" y="2672366"/>
            <a:ext cx="2623180" cy="150658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1" name="Rounded Rectangle 40"/>
          <p:cNvSpPr/>
          <p:nvPr/>
        </p:nvSpPr>
        <p:spPr>
          <a:xfrm>
            <a:off x="328947" y="2675707"/>
            <a:ext cx="2623180" cy="150658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2" name="Rounded Rectangle 41"/>
          <p:cNvSpPr/>
          <p:nvPr/>
        </p:nvSpPr>
        <p:spPr>
          <a:xfrm>
            <a:off x="328947" y="4918495"/>
            <a:ext cx="2623180" cy="150658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3" name="Rounded Rectangle 42"/>
          <p:cNvSpPr/>
          <p:nvPr/>
        </p:nvSpPr>
        <p:spPr>
          <a:xfrm>
            <a:off x="3248166" y="4902991"/>
            <a:ext cx="2623179" cy="150658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4" name="Rounded Rectangle 43"/>
          <p:cNvSpPr/>
          <p:nvPr/>
        </p:nvSpPr>
        <p:spPr>
          <a:xfrm>
            <a:off x="6167384" y="4899936"/>
            <a:ext cx="2623179" cy="150658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5" name="Rounded Rectangle 44"/>
          <p:cNvSpPr/>
          <p:nvPr/>
        </p:nvSpPr>
        <p:spPr>
          <a:xfrm>
            <a:off x="9086601" y="4899936"/>
            <a:ext cx="2623180" cy="150658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6" name="TextBox 45"/>
          <p:cNvSpPr txBox="1"/>
          <p:nvPr/>
        </p:nvSpPr>
        <p:spPr>
          <a:xfrm>
            <a:off x="537038" y="609384"/>
            <a:ext cx="2228681" cy="1120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Maths: </a:t>
            </a:r>
          </a:p>
          <a:p>
            <a:pPr marL="285750" indent="-285750">
              <a:buSzPct val="100000"/>
              <a:buFont typeface="Arial"/>
              <a:buChar char="•"/>
              <a:defRPr sz="16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Money</a:t>
            </a:r>
          </a:p>
          <a:p>
            <a:pPr marL="285750" indent="-285750">
              <a:buSzPct val="100000"/>
              <a:buFont typeface="Arial"/>
              <a:buChar char="•"/>
              <a:defRPr sz="16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Multiplication and Division</a:t>
            </a:r>
          </a:p>
        </p:txBody>
      </p:sp>
      <p:sp>
        <p:nvSpPr>
          <p:cNvPr id="107" name="TextBox 46"/>
          <p:cNvSpPr txBox="1"/>
          <p:nvPr/>
        </p:nvSpPr>
        <p:spPr>
          <a:xfrm>
            <a:off x="3442227" y="585283"/>
            <a:ext cx="2228681" cy="1200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dirty="0"/>
              <a:t>English:</a:t>
            </a:r>
          </a:p>
          <a:p>
            <a:pPr>
              <a:defRPr sz="13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dirty="0"/>
              <a:t>Our class text:</a:t>
            </a:r>
            <a:r>
              <a:rPr u="none" dirty="0"/>
              <a:t> Lila and the secret of rain</a:t>
            </a:r>
          </a:p>
          <a:p>
            <a:pPr>
              <a:defRPr sz="13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dirty="0"/>
              <a:t>Genres:</a:t>
            </a:r>
            <a:r>
              <a:rPr u="none" dirty="0"/>
              <a:t> </a:t>
            </a:r>
            <a:r>
              <a:rPr lang="en-GB" u="none" dirty="0"/>
              <a:t>recount and </a:t>
            </a:r>
            <a:r>
              <a:rPr lang="en-GB" u="none"/>
              <a:t>non-chronological report </a:t>
            </a:r>
            <a:endParaRPr u="none" dirty="0"/>
          </a:p>
        </p:txBody>
      </p:sp>
      <p:sp>
        <p:nvSpPr>
          <p:cNvPr id="108" name="TextBox 47"/>
          <p:cNvSpPr txBox="1"/>
          <p:nvPr/>
        </p:nvSpPr>
        <p:spPr>
          <a:xfrm>
            <a:off x="6363039" y="609384"/>
            <a:ext cx="2228681" cy="1200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dirty="0"/>
              <a:t>Religious Education:</a:t>
            </a:r>
          </a:p>
          <a:p>
            <a:pPr marL="342900" indent="-342900">
              <a:buSzPct val="100000"/>
              <a:buFont typeface="Arial"/>
              <a:buChar char="•"/>
              <a:defRPr sz="16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lang="en-GB" dirty="0"/>
              <a:t>Local Church</a:t>
            </a:r>
          </a:p>
          <a:p>
            <a:pPr marL="342900" indent="-342900">
              <a:buSzPct val="100000"/>
              <a:buFont typeface="Arial"/>
              <a:buChar char="•"/>
              <a:defRPr sz="16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lang="en-GB" dirty="0"/>
              <a:t>Community</a:t>
            </a:r>
            <a:endParaRPr dirty="0"/>
          </a:p>
        </p:txBody>
      </p:sp>
      <p:sp>
        <p:nvSpPr>
          <p:cNvPr id="109" name="TextBox 48"/>
          <p:cNvSpPr txBox="1"/>
          <p:nvPr/>
        </p:nvSpPr>
        <p:spPr>
          <a:xfrm>
            <a:off x="9283850" y="609384"/>
            <a:ext cx="2228681" cy="1184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dirty="0"/>
              <a:t>Science:</a:t>
            </a:r>
          </a:p>
          <a:p>
            <a:pPr>
              <a:defRPr sz="17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dirty="0"/>
              <a:t>Animals including humans </a:t>
            </a:r>
            <a:r>
              <a:rPr lang="en-GB" dirty="0"/>
              <a:t>–what is a life cycle?</a:t>
            </a:r>
            <a:endParaRPr dirty="0"/>
          </a:p>
        </p:txBody>
      </p:sp>
      <p:sp>
        <p:nvSpPr>
          <p:cNvPr id="110" name="TextBox 49"/>
          <p:cNvSpPr txBox="1"/>
          <p:nvPr/>
        </p:nvSpPr>
        <p:spPr>
          <a:xfrm>
            <a:off x="9283850" y="2804685"/>
            <a:ext cx="2228681" cy="1005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dirty="0"/>
              <a:t>Art</a:t>
            </a:r>
          </a:p>
          <a:p>
            <a:pPr>
              <a:defRPr sz="20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dirty="0"/>
              <a:t>Zambian houses </a:t>
            </a:r>
            <a:r>
              <a:rPr lang="en-GB" dirty="0"/>
              <a:t>–</a:t>
            </a:r>
            <a:r>
              <a:rPr dirty="0"/>
              <a:t> sculpture</a:t>
            </a:r>
            <a:r>
              <a:rPr lang="en-GB" dirty="0"/>
              <a:t> clay huts</a:t>
            </a:r>
            <a:endParaRPr dirty="0"/>
          </a:p>
        </p:txBody>
      </p:sp>
      <p:sp>
        <p:nvSpPr>
          <p:cNvPr id="111" name="TextBox 50"/>
          <p:cNvSpPr txBox="1"/>
          <p:nvPr/>
        </p:nvSpPr>
        <p:spPr>
          <a:xfrm>
            <a:off x="9283850" y="5050813"/>
            <a:ext cx="2579203" cy="1323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dirty="0"/>
              <a:t>Physical Education:</a:t>
            </a:r>
          </a:p>
          <a:p>
            <a:pPr marL="342900" indent="-342900">
              <a:buSzPct val="100000"/>
              <a:buFont typeface="Arial"/>
              <a:buChar char="•"/>
              <a:defRPr sz="20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lang="en-GB" dirty="0"/>
              <a:t>Gymnastics</a:t>
            </a:r>
          </a:p>
          <a:p>
            <a:pPr marL="342900" indent="-342900">
              <a:buSzPct val="100000"/>
              <a:buFont typeface="Arial"/>
              <a:buChar char="•"/>
              <a:defRPr sz="20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lang="en-GB" dirty="0"/>
              <a:t>Ball skills: receiving</a:t>
            </a:r>
            <a:r>
              <a:rPr dirty="0"/>
              <a:t> </a:t>
            </a:r>
          </a:p>
        </p:txBody>
      </p:sp>
      <p:sp>
        <p:nvSpPr>
          <p:cNvPr id="112" name="TextBox 51"/>
          <p:cNvSpPr txBox="1"/>
          <p:nvPr/>
        </p:nvSpPr>
        <p:spPr>
          <a:xfrm>
            <a:off x="6369352" y="5032254"/>
            <a:ext cx="2228682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dirty="0"/>
              <a:t>Computing:</a:t>
            </a:r>
          </a:p>
          <a:p>
            <a:pPr>
              <a:defRPr sz="20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dirty="0"/>
              <a:t>Questioning</a:t>
            </a:r>
          </a:p>
        </p:txBody>
      </p:sp>
      <p:sp>
        <p:nvSpPr>
          <p:cNvPr id="113" name="TextBox 52"/>
          <p:cNvSpPr txBox="1"/>
          <p:nvPr/>
        </p:nvSpPr>
        <p:spPr>
          <a:xfrm>
            <a:off x="3442227" y="5032254"/>
            <a:ext cx="2380209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PSHE/RSE:</a:t>
            </a:r>
          </a:p>
          <a:p>
            <a:pPr marL="342900" indent="-342900">
              <a:buSzPct val="100000"/>
              <a:buFont typeface="Arial"/>
              <a:buChar char="•"/>
              <a:defRPr sz="17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Feelings and emotions</a:t>
            </a:r>
          </a:p>
          <a:p>
            <a:pPr marL="342900" indent="-342900">
              <a:buSzPct val="100000"/>
              <a:buFont typeface="Arial"/>
              <a:buChar char="•"/>
              <a:defRPr sz="17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Computer safety</a:t>
            </a:r>
          </a:p>
        </p:txBody>
      </p:sp>
      <p:sp>
        <p:nvSpPr>
          <p:cNvPr id="114" name="TextBox 53"/>
          <p:cNvSpPr txBox="1"/>
          <p:nvPr/>
        </p:nvSpPr>
        <p:spPr>
          <a:xfrm>
            <a:off x="537038" y="5031563"/>
            <a:ext cx="2228681" cy="192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Music:</a:t>
            </a:r>
          </a:p>
          <a:p>
            <a:pPr>
              <a:defRPr sz="20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I wanna play in a band. Rock music</a:t>
            </a:r>
          </a:p>
          <a:p>
            <a:pPr>
              <a:defRPr sz="20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endParaRPr/>
          </a:p>
        </p:txBody>
      </p:sp>
      <p:sp>
        <p:nvSpPr>
          <p:cNvPr id="115" name="TextBox 54"/>
          <p:cNvSpPr txBox="1"/>
          <p:nvPr/>
        </p:nvSpPr>
        <p:spPr>
          <a:xfrm>
            <a:off x="537038" y="2791579"/>
            <a:ext cx="2228681" cy="1323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dirty="0"/>
              <a:t>Geography:</a:t>
            </a:r>
          </a:p>
          <a:p>
            <a:pPr>
              <a:defRPr sz="20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dirty="0"/>
              <a:t>Life in Zambia</a:t>
            </a:r>
            <a:r>
              <a:rPr lang="en-GB" dirty="0"/>
              <a:t> compared to life in Manchester</a:t>
            </a:r>
            <a:r>
              <a:rPr dirty="0"/>
              <a:t> 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Letter-join Plus 1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Taylor O'Hara</dc:creator>
  <cp:lastModifiedBy>Adam Cox</cp:lastModifiedBy>
  <cp:revision>2</cp:revision>
  <dcterms:modified xsi:type="dcterms:W3CDTF">2024-12-16T11:05:36Z</dcterms:modified>
</cp:coreProperties>
</file>