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6"/>
  </p:normalViewPr>
  <p:slideViewPr>
    <p:cSldViewPr snapToGrid="0">
      <p:cViewPr varScale="1">
        <p:scale>
          <a:sx n="42" d="100"/>
          <a:sy n="42" d="100"/>
        </p:scale>
        <p:origin x="6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0">
              <a:buSzTx/>
              <a:buFontTx/>
              <a:buNone/>
              <a:defRPr sz="2400" b="1"/>
            </a:lvl2pPr>
            <a:lvl3pPr marL="0" indent="0">
              <a:buSzTx/>
              <a:buFontTx/>
              <a:buNone/>
              <a:defRPr sz="2400" b="1"/>
            </a:lvl3pPr>
            <a:lvl4pPr marL="0" indent="0">
              <a:buSzTx/>
              <a:buFontTx/>
              <a:buNone/>
              <a:defRPr sz="2400" b="1"/>
            </a:lvl4pPr>
            <a:lvl5pPr marL="0" indent="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6" y="2057400"/>
            <a:ext cx="3932241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ounded Rectangle 3"/>
          <p:cNvSpPr/>
          <p:nvPr/>
        </p:nvSpPr>
        <p:spPr>
          <a:xfrm>
            <a:off x="3827931" y="2307695"/>
            <a:ext cx="4551794" cy="22097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5" name="TextBox 5"/>
          <p:cNvSpPr txBox="1"/>
          <p:nvPr/>
        </p:nvSpPr>
        <p:spPr>
          <a:xfrm>
            <a:off x="3999939" y="2548495"/>
            <a:ext cx="4192124" cy="227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Half Term Curriculum Overview </a:t>
            </a:r>
          </a:p>
          <a:p>
            <a:pPr algn="ctr">
              <a:defRPr sz="3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t>Year 2 Spring 2</a:t>
            </a:r>
          </a:p>
        </p:txBody>
      </p:sp>
      <p:sp>
        <p:nvSpPr>
          <p:cNvPr id="96" name="Rounded Rectangle 8"/>
          <p:cNvSpPr/>
          <p:nvPr/>
        </p:nvSpPr>
        <p:spPr>
          <a:xfrm>
            <a:off x="9086601" y="477068"/>
            <a:ext cx="2623181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7" name="Rounded Rectangle 36"/>
          <p:cNvSpPr/>
          <p:nvPr/>
        </p:nvSpPr>
        <p:spPr>
          <a:xfrm>
            <a:off x="6165789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8" name="Rounded Rectangle 37"/>
          <p:cNvSpPr/>
          <p:nvPr/>
        </p:nvSpPr>
        <p:spPr>
          <a:xfrm>
            <a:off x="3244978" y="477067"/>
            <a:ext cx="2623180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99" name="Rounded Rectangle 38"/>
          <p:cNvSpPr/>
          <p:nvPr/>
        </p:nvSpPr>
        <p:spPr>
          <a:xfrm>
            <a:off x="328946" y="477067"/>
            <a:ext cx="2623182" cy="150658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0" name="Rounded Rectangle 39"/>
          <p:cNvSpPr/>
          <p:nvPr/>
        </p:nvSpPr>
        <p:spPr>
          <a:xfrm>
            <a:off x="9086601" y="2672365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1" name="Rounded Rectangle 40"/>
          <p:cNvSpPr/>
          <p:nvPr/>
        </p:nvSpPr>
        <p:spPr>
          <a:xfrm>
            <a:off x="328946" y="2675707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2" name="Rounded Rectangle 41"/>
          <p:cNvSpPr/>
          <p:nvPr/>
        </p:nvSpPr>
        <p:spPr>
          <a:xfrm>
            <a:off x="328946" y="4918495"/>
            <a:ext cx="2623182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3" name="Rounded Rectangle 42"/>
          <p:cNvSpPr/>
          <p:nvPr/>
        </p:nvSpPr>
        <p:spPr>
          <a:xfrm>
            <a:off x="3248166" y="4902991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4" name="Rounded Rectangle 43"/>
          <p:cNvSpPr/>
          <p:nvPr/>
        </p:nvSpPr>
        <p:spPr>
          <a:xfrm>
            <a:off x="6167384" y="4899936"/>
            <a:ext cx="2623180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marL="285750" indent="-285750">
              <a:buFont typeface="Arial" panose="020B0604020202020204" pitchFamily="34" charset="0"/>
              <a:buChar char="•"/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lang="en-GB" dirty="0"/>
              <a:t>Effective </a:t>
            </a:r>
            <a:endParaRPr dirty="0"/>
          </a:p>
        </p:txBody>
      </p:sp>
      <p:sp>
        <p:nvSpPr>
          <p:cNvPr id="105" name="Rounded Rectangle 44"/>
          <p:cNvSpPr/>
          <p:nvPr/>
        </p:nvSpPr>
        <p:spPr>
          <a:xfrm>
            <a:off x="9086601" y="4899936"/>
            <a:ext cx="2623181" cy="15065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99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/>
          </a:p>
        </p:txBody>
      </p:sp>
      <p:sp>
        <p:nvSpPr>
          <p:cNvPr id="106" name="TextBox 45"/>
          <p:cNvSpPr txBox="1"/>
          <p:nvPr/>
        </p:nvSpPr>
        <p:spPr>
          <a:xfrm>
            <a:off x="526195" y="477067"/>
            <a:ext cx="2718782" cy="1569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 err="1">
                <a:latin typeface="+mj-lt"/>
              </a:rPr>
              <a:t>Maths</a:t>
            </a:r>
            <a:r>
              <a:rPr sz="1600" dirty="0">
                <a:latin typeface="+mj-lt"/>
              </a:rPr>
              <a:t>: 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Multiplication and Division.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+mj-lt"/>
              </a:rPr>
              <a:t>Length and Height</a:t>
            </a:r>
          </a:p>
          <a:p>
            <a:pPr marL="357187" indent="-357187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+mj-lt"/>
              </a:rPr>
              <a:t>Mass, capacity and temperature</a:t>
            </a:r>
            <a:endParaRPr sz="1600" dirty="0">
              <a:latin typeface="+mj-lt"/>
            </a:endParaRPr>
          </a:p>
        </p:txBody>
      </p:sp>
      <p:sp>
        <p:nvSpPr>
          <p:cNvPr id="108" name="TextBox 47"/>
          <p:cNvSpPr txBox="1"/>
          <p:nvPr/>
        </p:nvSpPr>
        <p:spPr>
          <a:xfrm>
            <a:off x="6363039" y="609384"/>
            <a:ext cx="2228682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Religious Education: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Lent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Easter</a:t>
            </a:r>
          </a:p>
          <a:p>
            <a:pPr marL="342900" indent="-342900">
              <a:buSzPct val="100000"/>
              <a:buFont typeface="Arial"/>
              <a:buChar char="•"/>
              <a:defRPr sz="16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Baptism</a:t>
            </a:r>
          </a:p>
        </p:txBody>
      </p:sp>
      <p:sp>
        <p:nvSpPr>
          <p:cNvPr id="109" name="TextBox 48"/>
          <p:cNvSpPr txBox="1"/>
          <p:nvPr/>
        </p:nvSpPr>
        <p:spPr>
          <a:xfrm>
            <a:off x="9283850" y="609384"/>
            <a:ext cx="2228682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Science:</a:t>
            </a:r>
            <a:endParaRPr lang="en-GB" sz="1600" dirty="0">
              <a:latin typeface="+mj-lt"/>
            </a:endParaRPr>
          </a:p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endParaRPr sz="1600" dirty="0">
              <a:latin typeface="+mj-lt"/>
            </a:endParaRPr>
          </a:p>
          <a:p>
            <a:pPr>
              <a:defRPr sz="17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Plants</a:t>
            </a:r>
          </a:p>
        </p:txBody>
      </p:sp>
      <p:sp>
        <p:nvSpPr>
          <p:cNvPr id="110" name="TextBox 49"/>
          <p:cNvSpPr txBox="1"/>
          <p:nvPr/>
        </p:nvSpPr>
        <p:spPr>
          <a:xfrm>
            <a:off x="9283850" y="2804685"/>
            <a:ext cx="2228682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endParaRPr sz="1600" dirty="0">
              <a:latin typeface="+mj-lt"/>
            </a:endParaRPr>
          </a:p>
        </p:txBody>
      </p:sp>
      <p:sp>
        <p:nvSpPr>
          <p:cNvPr id="111" name="TextBox 50"/>
          <p:cNvSpPr txBox="1"/>
          <p:nvPr/>
        </p:nvSpPr>
        <p:spPr>
          <a:xfrm>
            <a:off x="9283850" y="5050814"/>
            <a:ext cx="2228682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Physical Education: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lang="en-GB" sz="1600" dirty="0">
                <a:latin typeface="+mj-lt"/>
              </a:rPr>
              <a:t>Dance Unit 2 </a:t>
            </a:r>
            <a:br>
              <a:rPr lang="en-GB" sz="1600" dirty="0">
                <a:latin typeface="+mj-lt"/>
              </a:rPr>
            </a:br>
            <a:r>
              <a:rPr lang="en-GB" sz="1600" dirty="0">
                <a:latin typeface="+mj-lt"/>
              </a:rPr>
              <a:t>Games: Group games and inventing rules</a:t>
            </a:r>
            <a:endParaRPr sz="1600" dirty="0">
              <a:latin typeface="+mj-lt"/>
            </a:endParaRPr>
          </a:p>
        </p:txBody>
      </p:sp>
      <p:sp>
        <p:nvSpPr>
          <p:cNvPr id="112" name="TextBox 51"/>
          <p:cNvSpPr txBox="1"/>
          <p:nvPr/>
        </p:nvSpPr>
        <p:spPr>
          <a:xfrm>
            <a:off x="6369351" y="5032255"/>
            <a:ext cx="2228683" cy="8309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sz="1600" dirty="0">
                <a:latin typeface="+mj-lt"/>
              </a:rPr>
              <a:t>Computing:</a:t>
            </a:r>
            <a:endParaRPr lang="en-GB" sz="1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u="none" dirty="0">
                <a:latin typeface="+mj-lt"/>
              </a:rPr>
              <a:t>Effective searching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600" u="none" dirty="0">
                <a:latin typeface="+mj-lt"/>
              </a:rPr>
              <a:t>Making pictures</a:t>
            </a:r>
          </a:p>
        </p:txBody>
      </p:sp>
      <p:sp>
        <p:nvSpPr>
          <p:cNvPr id="113" name="TextBox 52"/>
          <p:cNvSpPr txBox="1"/>
          <p:nvPr/>
        </p:nvSpPr>
        <p:spPr>
          <a:xfrm>
            <a:off x="3442227" y="5032255"/>
            <a:ext cx="2380210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sz="1600" dirty="0">
                <a:latin typeface="+mj-lt"/>
              </a:rPr>
              <a:t>PSHE/RSE:</a:t>
            </a:r>
            <a:endParaRPr lang="en-GB" sz="1600" dirty="0">
              <a:latin typeface="+mj-lt"/>
            </a:endParaRPr>
          </a:p>
          <a:p>
            <a:r>
              <a:rPr lang="en-GB" sz="1600" u="none" dirty="0">
                <a:latin typeface="+mj-lt"/>
              </a:rPr>
              <a:t>Our world</a:t>
            </a:r>
          </a:p>
          <a:p>
            <a:r>
              <a:rPr lang="en-GB" sz="1600" u="none" dirty="0">
                <a:latin typeface="+mj-lt"/>
              </a:rPr>
              <a:t>Responsible for their actions duties.</a:t>
            </a:r>
            <a:endParaRPr sz="1600" u="none" dirty="0">
              <a:latin typeface="+mj-lt"/>
            </a:endParaRPr>
          </a:p>
        </p:txBody>
      </p:sp>
      <p:sp>
        <p:nvSpPr>
          <p:cNvPr id="114" name="TextBox 53"/>
          <p:cNvSpPr txBox="1"/>
          <p:nvPr/>
        </p:nvSpPr>
        <p:spPr>
          <a:xfrm>
            <a:off x="537037" y="5031564"/>
            <a:ext cx="2228683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Music: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 err="1">
                <a:latin typeface="+mj-lt"/>
              </a:rPr>
              <a:t>Zootime</a:t>
            </a:r>
            <a:r>
              <a:rPr sz="1600" dirty="0">
                <a:latin typeface="+mj-lt"/>
              </a:rPr>
              <a:t> - Reggae Music</a:t>
            </a:r>
          </a:p>
        </p:txBody>
      </p:sp>
      <p:sp>
        <p:nvSpPr>
          <p:cNvPr id="115" name="TextBox 54"/>
          <p:cNvSpPr txBox="1"/>
          <p:nvPr/>
        </p:nvSpPr>
        <p:spPr>
          <a:xfrm>
            <a:off x="537037" y="2791580"/>
            <a:ext cx="2228683" cy="584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History:</a:t>
            </a:r>
          </a:p>
          <a:p>
            <a:pPr>
              <a:defRPr sz="2000" b="1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pPr>
            <a:r>
              <a:rPr sz="1600" dirty="0">
                <a:latin typeface="+mj-lt"/>
              </a:rPr>
              <a:t>The Great Fire of London </a:t>
            </a:r>
          </a:p>
        </p:txBody>
      </p:sp>
      <p:sp>
        <p:nvSpPr>
          <p:cNvPr id="3" name="TextBox 52">
            <a:extLst>
              <a:ext uri="{FF2B5EF4-FFF2-40B4-BE49-F238E27FC236}">
                <a16:creationId xmlns:a16="http://schemas.microsoft.com/office/drawing/2014/main" id="{3FF618D3-619F-32AF-F3CE-453832059FEE}"/>
              </a:ext>
            </a:extLst>
          </p:cNvPr>
          <p:cNvSpPr txBox="1"/>
          <p:nvPr/>
        </p:nvSpPr>
        <p:spPr>
          <a:xfrm>
            <a:off x="9283850" y="2791580"/>
            <a:ext cx="2228682" cy="1077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lang="en-GB" sz="1600" dirty="0">
                <a:latin typeface="+mj-lt"/>
              </a:rPr>
              <a:t>Design and Technology:</a:t>
            </a:r>
          </a:p>
          <a:p>
            <a:r>
              <a:rPr lang="en-GB" sz="1600" dirty="0">
                <a:latin typeface="+mj-lt"/>
              </a:rPr>
              <a:t> </a:t>
            </a:r>
          </a:p>
          <a:p>
            <a:r>
              <a:rPr lang="en-GB" sz="1600" dirty="0">
                <a:latin typeface="+mj-lt"/>
              </a:rPr>
              <a:t>Structure:</a:t>
            </a:r>
          </a:p>
          <a:p>
            <a:r>
              <a:rPr lang="en-GB" sz="1600" u="none" dirty="0">
                <a:latin typeface="+mj-lt"/>
              </a:rPr>
              <a:t>To make a chair.</a:t>
            </a:r>
            <a:endParaRPr sz="1600" u="none" dirty="0">
              <a:latin typeface="+mj-lt"/>
            </a:endParaRPr>
          </a:p>
        </p:txBody>
      </p:sp>
      <p:sp>
        <p:nvSpPr>
          <p:cNvPr id="4" name="TextBox 52">
            <a:extLst>
              <a:ext uri="{FF2B5EF4-FFF2-40B4-BE49-F238E27FC236}">
                <a16:creationId xmlns:a16="http://schemas.microsoft.com/office/drawing/2014/main" id="{885EA00E-8742-1444-40C2-4D03905ED93C}"/>
              </a:ext>
            </a:extLst>
          </p:cNvPr>
          <p:cNvSpPr txBox="1"/>
          <p:nvPr/>
        </p:nvSpPr>
        <p:spPr>
          <a:xfrm>
            <a:off x="3442227" y="568641"/>
            <a:ext cx="2380210" cy="1323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000" b="1" u="sng">
                <a:solidFill>
                  <a:srgbClr val="000099"/>
                </a:solidFill>
                <a:latin typeface="Letter-join Plus 1"/>
                <a:ea typeface="Letter-join Plus 1"/>
                <a:cs typeface="Letter-join Plus 1"/>
                <a:sym typeface="Letter-join Plus 1"/>
              </a:defRPr>
            </a:lvl1pPr>
          </a:lstStyle>
          <a:p>
            <a:r>
              <a:rPr lang="en-GB" sz="1600" dirty="0">
                <a:latin typeface="+mj-lt"/>
              </a:rPr>
              <a:t>English: </a:t>
            </a:r>
          </a:p>
          <a:p>
            <a:r>
              <a:rPr lang="en-GB" sz="1600" u="none" dirty="0">
                <a:latin typeface="+mj-lt"/>
              </a:rPr>
              <a:t>Our class text is The Last Wolf.</a:t>
            </a:r>
          </a:p>
          <a:p>
            <a:r>
              <a:rPr lang="en-GB" sz="1600" u="none" dirty="0">
                <a:latin typeface="+mj-lt"/>
              </a:rPr>
              <a:t>Genres: narrative and newspaper report.</a:t>
            </a:r>
            <a:endParaRPr sz="160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125977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Letter-join Plus 1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Taylor O'Hara</cp:lastModifiedBy>
  <cp:revision>2</cp:revision>
  <dcterms:modified xsi:type="dcterms:W3CDTF">2024-02-07T14:11:47Z</dcterms:modified>
</cp:coreProperties>
</file>