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56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3"/>
          <p:cNvSpPr/>
          <p:nvPr/>
        </p:nvSpPr>
        <p:spPr>
          <a:xfrm>
            <a:off x="3442228" y="2307695"/>
            <a:ext cx="8420826" cy="217823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5" name="TextBox 5"/>
          <p:cNvSpPr txBox="1"/>
          <p:nvPr/>
        </p:nvSpPr>
        <p:spPr>
          <a:xfrm>
            <a:off x="3573194" y="2548497"/>
            <a:ext cx="8081769" cy="1446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4400" dirty="0"/>
              <a:t>Half Term Curriculum Overview </a:t>
            </a:r>
          </a:p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4400" dirty="0"/>
              <a:t>Year 2 S</a:t>
            </a:r>
            <a:r>
              <a:rPr lang="en-GB" sz="4400"/>
              <a:t>ummer</a:t>
            </a:r>
            <a:r>
              <a:rPr sz="4400"/>
              <a:t> </a:t>
            </a:r>
            <a:r>
              <a:rPr sz="4400" dirty="0"/>
              <a:t>2</a:t>
            </a:r>
          </a:p>
        </p:txBody>
      </p:sp>
      <p:sp>
        <p:nvSpPr>
          <p:cNvPr id="96" name="Rounded Rectangle 8"/>
          <p:cNvSpPr/>
          <p:nvPr/>
        </p:nvSpPr>
        <p:spPr>
          <a:xfrm>
            <a:off x="9086601" y="477068"/>
            <a:ext cx="2623181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7" name="Rounded Rectangle 36"/>
          <p:cNvSpPr/>
          <p:nvPr/>
        </p:nvSpPr>
        <p:spPr>
          <a:xfrm>
            <a:off x="6165789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8" name="Rounded Rectangle 37"/>
          <p:cNvSpPr/>
          <p:nvPr/>
        </p:nvSpPr>
        <p:spPr>
          <a:xfrm>
            <a:off x="3244978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9" name="Rounded Rectangle 38"/>
          <p:cNvSpPr/>
          <p:nvPr/>
        </p:nvSpPr>
        <p:spPr>
          <a:xfrm>
            <a:off x="328946" y="477067"/>
            <a:ext cx="2623182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1" name="Rounded Rectangle 40"/>
          <p:cNvSpPr/>
          <p:nvPr/>
        </p:nvSpPr>
        <p:spPr>
          <a:xfrm>
            <a:off x="328946" y="2675707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2" name="Rounded Rectangle 41"/>
          <p:cNvSpPr/>
          <p:nvPr/>
        </p:nvSpPr>
        <p:spPr>
          <a:xfrm>
            <a:off x="328946" y="4918495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3" name="Rounded Rectangle 42"/>
          <p:cNvSpPr/>
          <p:nvPr/>
        </p:nvSpPr>
        <p:spPr>
          <a:xfrm>
            <a:off x="3248166" y="4902991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4" name="Rounded Rectangle 43"/>
          <p:cNvSpPr/>
          <p:nvPr/>
        </p:nvSpPr>
        <p:spPr>
          <a:xfrm>
            <a:off x="6167384" y="4899936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marL="285750" indent="-285750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en-GB" dirty="0"/>
              <a:t>Effective </a:t>
            </a:r>
            <a:endParaRPr dirty="0"/>
          </a:p>
        </p:txBody>
      </p:sp>
      <p:sp>
        <p:nvSpPr>
          <p:cNvPr id="105" name="Rounded Rectangle 44"/>
          <p:cNvSpPr/>
          <p:nvPr/>
        </p:nvSpPr>
        <p:spPr>
          <a:xfrm>
            <a:off x="9086601" y="4899936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6" name="TextBox 45"/>
          <p:cNvSpPr txBox="1"/>
          <p:nvPr/>
        </p:nvSpPr>
        <p:spPr>
          <a:xfrm>
            <a:off x="537037" y="609384"/>
            <a:ext cx="2228683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 err="1">
                <a:latin typeface="+mj-lt"/>
              </a:rPr>
              <a:t>Maths</a:t>
            </a:r>
            <a:r>
              <a:rPr sz="1600" dirty="0">
                <a:latin typeface="+mj-lt"/>
              </a:rPr>
              <a:t>: </a:t>
            </a:r>
          </a:p>
          <a:p>
            <a:pPr marL="357187" indent="-357187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Statistics</a:t>
            </a:r>
          </a:p>
          <a:p>
            <a:pPr marL="357187" indent="-357187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Position and Direction</a:t>
            </a:r>
            <a:endParaRPr sz="1600" dirty="0">
              <a:latin typeface="+mj-lt"/>
            </a:endParaRPr>
          </a:p>
        </p:txBody>
      </p:sp>
      <p:sp>
        <p:nvSpPr>
          <p:cNvPr id="108" name="TextBox 47"/>
          <p:cNvSpPr txBox="1"/>
          <p:nvPr/>
        </p:nvSpPr>
        <p:spPr>
          <a:xfrm>
            <a:off x="6363039" y="609384"/>
            <a:ext cx="222868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Religious Education:</a:t>
            </a:r>
            <a:endParaRPr lang="en-GB" sz="1600" dirty="0">
              <a:latin typeface="+mj-lt"/>
            </a:endParaRP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Spread the Word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Treasures </a:t>
            </a:r>
            <a:endParaRPr sz="1600" dirty="0">
              <a:latin typeface="+mj-lt"/>
            </a:endParaRPr>
          </a:p>
        </p:txBody>
      </p:sp>
      <p:sp>
        <p:nvSpPr>
          <p:cNvPr id="109" name="TextBox 48"/>
          <p:cNvSpPr txBox="1"/>
          <p:nvPr/>
        </p:nvSpPr>
        <p:spPr>
          <a:xfrm>
            <a:off x="9283850" y="609384"/>
            <a:ext cx="222868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Science:</a:t>
            </a:r>
            <a:endParaRPr lang="en-GB" sz="1600" dirty="0">
              <a:latin typeface="+mj-lt"/>
            </a:endParaRPr>
          </a:p>
          <a:p>
            <a:pPr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Animals and their habitats.</a:t>
            </a:r>
            <a:endParaRPr sz="1600" dirty="0">
              <a:latin typeface="+mj-lt"/>
            </a:endParaRPr>
          </a:p>
        </p:txBody>
      </p:sp>
      <p:sp>
        <p:nvSpPr>
          <p:cNvPr id="110" name="TextBox 49"/>
          <p:cNvSpPr txBox="1"/>
          <p:nvPr/>
        </p:nvSpPr>
        <p:spPr>
          <a:xfrm>
            <a:off x="9283850" y="2804685"/>
            <a:ext cx="2228682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endParaRPr sz="1600" dirty="0">
              <a:latin typeface="+mj-lt"/>
            </a:endParaRPr>
          </a:p>
        </p:txBody>
      </p:sp>
      <p:sp>
        <p:nvSpPr>
          <p:cNvPr id="111" name="TextBox 50"/>
          <p:cNvSpPr txBox="1"/>
          <p:nvPr/>
        </p:nvSpPr>
        <p:spPr>
          <a:xfrm>
            <a:off x="9283850" y="5050814"/>
            <a:ext cx="222868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Physical Education:</a:t>
            </a:r>
            <a:endParaRPr lang="en-GB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Games</a:t>
            </a:r>
            <a:endParaRPr lang="en-GB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Rounders </a:t>
            </a:r>
            <a:endParaRPr sz="1600" dirty="0">
              <a:latin typeface="+mj-lt"/>
            </a:endParaRPr>
          </a:p>
        </p:txBody>
      </p:sp>
      <p:sp>
        <p:nvSpPr>
          <p:cNvPr id="112" name="TextBox 51"/>
          <p:cNvSpPr txBox="1"/>
          <p:nvPr/>
        </p:nvSpPr>
        <p:spPr>
          <a:xfrm>
            <a:off x="6369351" y="5032255"/>
            <a:ext cx="2228683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sz="1600" dirty="0">
                <a:latin typeface="+mj-lt"/>
              </a:rPr>
              <a:t>Computing:</a:t>
            </a:r>
            <a:endParaRPr lang="en-GB" sz="1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u="none" dirty="0">
                <a:latin typeface="+mj-lt"/>
              </a:rPr>
              <a:t>Presenting ideas.</a:t>
            </a:r>
          </a:p>
        </p:txBody>
      </p:sp>
      <p:sp>
        <p:nvSpPr>
          <p:cNvPr id="113" name="TextBox 52"/>
          <p:cNvSpPr txBox="1"/>
          <p:nvPr/>
        </p:nvSpPr>
        <p:spPr>
          <a:xfrm>
            <a:off x="3442227" y="5032255"/>
            <a:ext cx="2380210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sz="1600" dirty="0">
                <a:latin typeface="+mj-lt"/>
              </a:rPr>
              <a:t>PSHE/RSE</a:t>
            </a:r>
            <a:r>
              <a:rPr lang="en-GB" sz="1600" dirty="0">
                <a:latin typeface="+mj-lt"/>
              </a:rPr>
              <a:t>:</a:t>
            </a:r>
          </a:p>
          <a:p>
            <a:r>
              <a:rPr lang="en-GB" sz="1600" u="none" dirty="0">
                <a:latin typeface="+mj-lt"/>
              </a:rPr>
              <a:t>Relationships and Sex Education.</a:t>
            </a:r>
          </a:p>
        </p:txBody>
      </p:sp>
      <p:sp>
        <p:nvSpPr>
          <p:cNvPr id="114" name="TextBox 53"/>
          <p:cNvSpPr txBox="1"/>
          <p:nvPr/>
        </p:nvSpPr>
        <p:spPr>
          <a:xfrm>
            <a:off x="537037" y="5031564"/>
            <a:ext cx="2228683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+mj-lt"/>
              </a:rPr>
              <a:t>Music: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Reflect, rewind and replay.</a:t>
            </a:r>
            <a:endParaRPr sz="1600" dirty="0">
              <a:latin typeface="+mj-lt"/>
            </a:endParaRPr>
          </a:p>
        </p:txBody>
      </p:sp>
      <p:sp>
        <p:nvSpPr>
          <p:cNvPr id="115" name="TextBox 54"/>
          <p:cNvSpPr txBox="1"/>
          <p:nvPr/>
        </p:nvSpPr>
        <p:spPr>
          <a:xfrm>
            <a:off x="537037" y="2791580"/>
            <a:ext cx="2228683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 err="1">
                <a:latin typeface="+mj-lt"/>
              </a:rPr>
              <a:t>Geograph</a:t>
            </a:r>
            <a:r>
              <a:rPr sz="1600" dirty="0">
                <a:latin typeface="+mj-lt"/>
              </a:rPr>
              <a:t>y: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+mj-lt"/>
              </a:rPr>
              <a:t>Map makers. </a:t>
            </a:r>
            <a:endParaRPr sz="1600" dirty="0">
              <a:latin typeface="+mj-lt"/>
            </a:endParaRPr>
          </a:p>
        </p:txBody>
      </p:sp>
      <p:sp>
        <p:nvSpPr>
          <p:cNvPr id="4" name="TextBox 52">
            <a:extLst>
              <a:ext uri="{FF2B5EF4-FFF2-40B4-BE49-F238E27FC236}">
                <a16:creationId xmlns:a16="http://schemas.microsoft.com/office/drawing/2014/main" id="{885EA00E-8742-1444-40C2-4D03905ED93C}"/>
              </a:ext>
            </a:extLst>
          </p:cNvPr>
          <p:cNvSpPr txBox="1"/>
          <p:nvPr/>
        </p:nvSpPr>
        <p:spPr>
          <a:xfrm>
            <a:off x="3442227" y="568641"/>
            <a:ext cx="2380210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lang="en-GB" sz="1600" dirty="0">
                <a:latin typeface="+mj-lt"/>
              </a:rPr>
              <a:t>English: </a:t>
            </a:r>
          </a:p>
          <a:p>
            <a:r>
              <a:rPr lang="en-GB" sz="1600" u="none" dirty="0">
                <a:latin typeface="+mj-lt"/>
              </a:rPr>
              <a:t>Our class text is Wild.</a:t>
            </a:r>
          </a:p>
          <a:p>
            <a:r>
              <a:rPr lang="en-GB" sz="1600" u="none" dirty="0">
                <a:latin typeface="+mj-lt"/>
              </a:rPr>
              <a:t>Genres: letter and narrative</a:t>
            </a:r>
            <a:endParaRPr sz="16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12597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Letter-join Plus 1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O'Hara</dc:creator>
  <cp:lastModifiedBy>Taylor O'Hara</cp:lastModifiedBy>
  <cp:revision>4</cp:revision>
  <dcterms:modified xsi:type="dcterms:W3CDTF">2023-06-30T10:42:57Z</dcterms:modified>
</cp:coreProperties>
</file>