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31/03/2023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4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31/03/2023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436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31/03/2023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559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31/03/2023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963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31/03/2023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582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31/03/2023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797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31/03/2023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93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31/03/2023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995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31/03/2023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098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31/03/2023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738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31/03/2023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694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ADCF7-70D8-4784-AB2F-94D95EE7D2EC}" type="datetimeFigureOut">
              <a:rPr lang="en-GB" smtClean="0"/>
              <a:t>31/03/2023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08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30000">
              <a:schemeClr val="accent1">
                <a:lumMod val="45000"/>
                <a:lumOff val="55000"/>
              </a:schemeClr>
            </a:gs>
            <a:gs pos="61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t clares primary scho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185737"/>
            <a:ext cx="1811407" cy="13484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3618492" y="584647"/>
            <a:ext cx="4653024" cy="75013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928730" y="7229"/>
            <a:ext cx="5763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Half term Curriculum Overview</a:t>
            </a:r>
            <a:endParaRPr lang="en-GB" sz="28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27048" y="643591"/>
            <a:ext cx="4421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Year 3 Autumn 1</a:t>
            </a:r>
            <a:endParaRPr lang="en-GB" sz="36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27000" y="1623262"/>
            <a:ext cx="3391701" cy="4228291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45174" y="1602618"/>
            <a:ext cx="3417023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err="1">
                <a:solidFill>
                  <a:srgbClr val="000099"/>
                </a:solidFill>
                <a:latin typeface="Letter-join Plus 1" panose="02000505000000020003" pitchFamily="50" charset="0"/>
              </a:rPr>
              <a:t>Maths</a:t>
            </a:r>
            <a:endParaRPr lang="en-US" sz="20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US" sz="14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Place value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Represent/partition numbers to 100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Number lines to 100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Represent/partition numbers to 1,000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Hundreds, tens and ones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Find 1, 10 or 100 more or less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Number lines to 1,000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Compare and order numbers up to 1,000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Counting in 50s</a:t>
            </a:r>
          </a:p>
          <a:p>
            <a:r>
              <a:rPr lang="en-US" sz="14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Addition and Subtraction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Add and subtract 1s, 10s and 100s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Add and subtract 1s and 10s across 100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Add and subtract two numbers without an exchange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Add and subtract two numbers across 10 and 100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562198" y="1434788"/>
            <a:ext cx="2515727" cy="186692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3624080" y="1473648"/>
            <a:ext cx="2472241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Literacy</a:t>
            </a:r>
          </a:p>
          <a:p>
            <a:pPr algn="ctr"/>
            <a:endParaRPr lang="en-US" sz="5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US" sz="13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The class text will be:</a:t>
            </a:r>
          </a:p>
          <a:p>
            <a:r>
              <a:rPr lang="en-US" sz="1300" b="1" dirty="0" err="1">
                <a:solidFill>
                  <a:srgbClr val="000099"/>
                </a:solidFill>
                <a:latin typeface="Letter-join Plus 1" panose="02000505000000020003" pitchFamily="50" charset="0"/>
              </a:rPr>
              <a:t>Lubna</a:t>
            </a:r>
            <a:r>
              <a:rPr lang="en-US" sz="13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 and Pebble by Wendy </a:t>
            </a:r>
            <a:r>
              <a:rPr lang="en-US" sz="1300" b="1" dirty="0" err="1">
                <a:solidFill>
                  <a:srgbClr val="000099"/>
                </a:solidFill>
                <a:latin typeface="Letter-join Plus 1" panose="02000505000000020003" pitchFamily="50" charset="0"/>
              </a:rPr>
              <a:t>Meddour</a:t>
            </a:r>
            <a:r>
              <a:rPr lang="en-US" sz="13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.</a:t>
            </a:r>
          </a:p>
          <a:p>
            <a:r>
              <a:rPr lang="en-US" sz="13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Genres to be covered: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Narrative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Non-Chronological report</a:t>
            </a:r>
          </a:p>
          <a:p>
            <a:endParaRPr lang="en-US" sz="14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588152" y="3349500"/>
            <a:ext cx="4775765" cy="345871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ounded Rectangle 12"/>
          <p:cNvSpPr/>
          <p:nvPr/>
        </p:nvSpPr>
        <p:spPr>
          <a:xfrm>
            <a:off x="8437944" y="104172"/>
            <a:ext cx="3576577" cy="226682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3593313" y="3364599"/>
            <a:ext cx="490030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R.E.</a:t>
            </a:r>
          </a:p>
          <a:p>
            <a:r>
              <a:rPr lang="en-US" sz="16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Family - Homes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How is God present in my life?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How do Christians live as people of God?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How should Christians try to love each other?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What advice does St Paul offer about families?</a:t>
            </a:r>
          </a:p>
          <a:p>
            <a:endParaRPr lang="en-US" sz="16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US" sz="16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Reconciliation - Choices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How is God present in my life?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The stories of the two sons and the prodigal son.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Why do Christians make good choices and follow Jesus?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474073" y="68660"/>
            <a:ext cx="3570791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Science</a:t>
            </a:r>
          </a:p>
          <a:p>
            <a:pPr algn="ctr"/>
            <a:r>
              <a:rPr lang="en-US" sz="16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Rocks and soils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What are the different types of rocks?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What is a fossil?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What is soil?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How is igneous rock formed?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What is a permeable substance?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What is a sedimentary and a metamorphic rock?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algn="ctr"/>
            <a:endParaRPr lang="en-US" sz="20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algn="ctr"/>
            <a:endParaRPr lang="en-US" sz="6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endParaRPr lang="en-US" sz="5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8414796" y="2493232"/>
            <a:ext cx="3674956" cy="2928775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8461094" y="2520496"/>
            <a:ext cx="357778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Geography</a:t>
            </a:r>
          </a:p>
          <a:p>
            <a: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In Autumn 1 we are learning about volcanoes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What is a volcano?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What is the earth’s core?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What is a tectonic plate?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The different parts of a volcano – mantle, vent, magma, crater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Learn about the ring of fire.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How and why are volcanoes extremely dangerous?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4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algn="ctr"/>
            <a:r>
              <a:rPr lang="en-GB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. </a:t>
            </a:r>
            <a:endParaRPr lang="en-US" sz="16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8474072" y="5509550"/>
            <a:ext cx="2022391" cy="129866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  <a:endParaRPr lang="en-GB" dirty="0"/>
          </a:p>
        </p:txBody>
      </p:sp>
      <p:sp>
        <p:nvSpPr>
          <p:cNvPr id="19" name="Rounded Rectangle 18"/>
          <p:cNvSpPr/>
          <p:nvPr/>
        </p:nvSpPr>
        <p:spPr>
          <a:xfrm>
            <a:off x="10547342" y="5509550"/>
            <a:ext cx="1548201" cy="1287054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8474071" y="5518950"/>
            <a:ext cx="2022391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PSHE/RSE</a:t>
            </a:r>
          </a:p>
          <a:p>
            <a:r>
              <a:rPr lang="en-GB" sz="12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Keeping/Staying Safe:</a:t>
            </a:r>
          </a:p>
          <a:p>
            <a:r>
              <a:rPr lang="en-GB" sz="12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Staying Safe </a:t>
            </a:r>
          </a:p>
          <a:p>
            <a:r>
              <a:rPr lang="en-GB" sz="12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Leaning Out of Windows</a:t>
            </a:r>
          </a:p>
          <a:p>
            <a:r>
              <a:rPr lang="en-GB" sz="12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Keeping/Staying Healthy:</a:t>
            </a:r>
          </a:p>
          <a:p>
            <a:r>
              <a:rPr lang="en-GB" sz="12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Medicine</a:t>
            </a:r>
          </a:p>
          <a:p>
            <a:pPr algn="ctr"/>
            <a:endParaRPr lang="en-US" sz="5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064331" y="561468"/>
            <a:ext cx="1494884" cy="993365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10547342" y="5488257"/>
            <a:ext cx="151628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Computing</a:t>
            </a:r>
          </a:p>
          <a:p>
            <a:endParaRPr lang="en-US" sz="14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Coding </a:t>
            </a:r>
          </a:p>
          <a:p>
            <a:pPr algn="ctr"/>
            <a:endParaRPr lang="en-US" sz="5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algn="ctr"/>
            <a:endParaRPr lang="en-US" sz="5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61348" y="567575"/>
            <a:ext cx="14948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P. E.</a:t>
            </a:r>
          </a:p>
          <a:p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Gymnastics</a:t>
            </a:r>
          </a:p>
          <a:p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Games – Focus: Invasion games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6136411" y="1436629"/>
            <a:ext cx="2218319" cy="186692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ounded Rectangle 25"/>
          <p:cNvSpPr/>
          <p:nvPr/>
        </p:nvSpPr>
        <p:spPr>
          <a:xfrm>
            <a:off x="58952" y="5892842"/>
            <a:ext cx="1726028" cy="92464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ounded Rectangle 26"/>
          <p:cNvSpPr/>
          <p:nvPr/>
        </p:nvSpPr>
        <p:spPr>
          <a:xfrm>
            <a:off x="1851449" y="5892841"/>
            <a:ext cx="1668656" cy="91536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1783404" y="5903757"/>
            <a:ext cx="183508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Spanish</a:t>
            </a:r>
          </a:p>
          <a:p>
            <a:pPr algn="ctr"/>
            <a:r>
              <a:rPr lang="en-GB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Phonetics / learning basic Spanish</a:t>
            </a: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.</a:t>
            </a:r>
            <a:endParaRPr lang="en-US" sz="16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065" y="5934535"/>
            <a:ext cx="173529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Music</a:t>
            </a:r>
          </a:p>
          <a:p>
            <a:r>
              <a:rPr lang="en-GB" sz="13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Let your spirit fly. Singing in two parts. Mixed styles.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9F327B5-B28B-4140-8381-0B00E6A77A8D}"/>
              </a:ext>
            </a:extLst>
          </p:cNvPr>
          <p:cNvSpPr txBox="1"/>
          <p:nvPr/>
        </p:nvSpPr>
        <p:spPr>
          <a:xfrm>
            <a:off x="6262750" y="1473648"/>
            <a:ext cx="200876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Art</a:t>
            </a:r>
          </a:p>
          <a:p>
            <a: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We will be researching, designing and making a 3D model of a volcano.</a:t>
            </a:r>
          </a:p>
          <a:p>
            <a:endParaRPr lang="en-US" sz="14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311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4541</TotalTime>
  <Words>358</Words>
  <Application>Microsoft Office PowerPoint</Application>
  <PresentationFormat>Widescreen</PresentationFormat>
  <Paragraphs>74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Letter-join Plus 1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 Gornall</dc:creator>
  <cp:lastModifiedBy>Spencer Keogh</cp:lastModifiedBy>
  <cp:revision>48</cp:revision>
  <dcterms:created xsi:type="dcterms:W3CDTF">2021-02-22T10:48:50Z</dcterms:created>
  <dcterms:modified xsi:type="dcterms:W3CDTF">2023-03-31T06:01:54Z</dcterms:modified>
</cp:coreProperties>
</file>