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7"/>
            <a:ext cx="1811407" cy="1348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2" y="584647"/>
            <a:ext cx="4653024" cy="7501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862954" y="20138"/>
            <a:ext cx="5630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  <a:endParaRPr lang="en-GB" sz="2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7048" y="643591"/>
            <a:ext cx="44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Year 3 Spring 1</a:t>
            </a:r>
            <a:endParaRPr lang="en-GB" sz="3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5174" y="1602618"/>
            <a:ext cx="341702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Multiplication and division (B)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Multiples of 10/related calculations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Multiply a 2-digit number by a 1-digit number – with and without exchange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Link 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Divide a 2-digit number by a 1-digit number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Length and perimeter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Measure in </a:t>
            </a:r>
            <a:r>
              <a:rPr lang="en-US" sz="1600" b="1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metres</a:t>
            </a: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, </a:t>
            </a:r>
            <a:r>
              <a:rPr lang="en-US" sz="1600" b="1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centimetres</a:t>
            </a: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and </a:t>
            </a:r>
            <a:r>
              <a:rPr lang="en-US" sz="1600" b="1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millimetres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Equivalent lengths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Compare/add/subtract lengths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Measure and calculate perimeter.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62198" y="1434788"/>
            <a:ext cx="2515727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624080" y="1473648"/>
            <a:ext cx="247224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will be:</a:t>
            </a:r>
          </a:p>
          <a:p>
            <a:r>
              <a:rPr lang="en-GB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Stone Age Boy by Satoshi Kitamura</a:t>
            </a:r>
          </a:p>
          <a:p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Genres to be covered: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Non-Chronological Report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8152" y="3349500"/>
            <a:ext cx="4775765" cy="34587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93313" y="3364599"/>
            <a:ext cx="490030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Community - Journey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is life a journey?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Retell some of the stories of the mysteries of the Rosary.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Describe the Liturgical year and how it is composed  of seasons and feast days.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Describe how prayer leads to positive 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Make links between scripture and what Christians believe.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Give reasons why Catholics celebrate certain feasts of the year and the reasons for the actions and </a:t>
            </a:r>
            <a:r>
              <a:rPr lang="en-US" sz="1600" b="1">
                <a:solidFill>
                  <a:srgbClr val="000099"/>
                </a:solidFill>
                <a:latin typeface="Letter-join Plus 1" panose="02000505000000020003" pitchFamily="50" charset="0"/>
              </a:rPr>
              <a:t>symbols that are used.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74073" y="68660"/>
            <a:ext cx="357079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Science</a:t>
            </a:r>
          </a:p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Animals including humans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explore the different food groups.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learn about nutrition in the food that we eat.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learn about the different types of skeletons – humans and animals.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learn about the human skeleton.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explore the role of muscles.</a:t>
            </a:r>
            <a:endParaRPr lang="en-US" sz="105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14796" y="2493232"/>
            <a:ext cx="3674956" cy="292877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461094" y="2520496"/>
            <a:ext cx="35777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History</a:t>
            </a:r>
          </a:p>
          <a:p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In Spring 1 we are learning about The Stone 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were the different periods of the Stone 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did people eat in the Stone 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were Stone Age houses like?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did people live and survive in the Stone 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tools and weapons did people in the Stone Age use?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.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74072" y="5509550"/>
            <a:ext cx="2022391" cy="1298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509550"/>
            <a:ext cx="1548201" cy="12870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474071" y="5518950"/>
            <a:ext cx="202239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PSHE/RSE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Feelings and Emotions: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Grief</a:t>
            </a:r>
          </a:p>
          <a:p>
            <a:endParaRPr lang="en-GB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Computer Safety: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Making Friends Online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64331" y="561468"/>
            <a:ext cx="1494884" cy="9933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547342" y="5488257"/>
            <a:ext cx="15162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pPr algn="ctr"/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Touch Typing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1348" y="567575"/>
            <a:ext cx="14407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Gymnastics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Games: creative games making 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36411" y="1436629"/>
            <a:ext cx="2218319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8952" y="5892842"/>
            <a:ext cx="1726028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903757"/>
            <a:ext cx="173529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Musical Instruments</a:t>
            </a:r>
          </a:p>
          <a:p>
            <a:pPr algn="ctr"/>
            <a:endParaRPr lang="en-US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65" y="5934535"/>
            <a:ext cx="17352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</a:p>
          <a:p>
            <a:r>
              <a:rPr lang="en-GB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Three little birds. </a:t>
            </a:r>
          </a:p>
          <a:p>
            <a:r>
              <a:rPr lang="en-GB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Reggae and Bob Marley.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F327B5-B28B-4140-8381-0B00E6A77A8D}"/>
              </a:ext>
            </a:extLst>
          </p:cNvPr>
          <p:cNvSpPr txBox="1"/>
          <p:nvPr/>
        </p:nvSpPr>
        <p:spPr>
          <a:xfrm>
            <a:off x="6262750" y="1473648"/>
            <a:ext cx="2008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DT</a:t>
            </a:r>
          </a:p>
          <a:p>
            <a:pPr algn="ctr"/>
            <a:r>
              <a:rPr lang="en-US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Cooking and nutrition</a:t>
            </a:r>
          </a:p>
          <a:p>
            <a:pPr algn="ctr"/>
            <a:r>
              <a:rPr lang="en-US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Eating seasonally</a:t>
            </a:r>
            <a:endParaRPr lang="en-US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4553</TotalTime>
  <Words>318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J Flint</cp:lastModifiedBy>
  <cp:revision>45</cp:revision>
  <dcterms:created xsi:type="dcterms:W3CDTF">2021-02-22T10:48:50Z</dcterms:created>
  <dcterms:modified xsi:type="dcterms:W3CDTF">2023-12-13T08:36:23Z</dcterms:modified>
</cp:coreProperties>
</file>