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85737"/>
            <a:ext cx="1811407" cy="1348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8492" y="584647"/>
            <a:ext cx="4653024" cy="7501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03972" y="61534"/>
            <a:ext cx="5617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  <a:endParaRPr lang="en-GB" sz="2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7048" y="643591"/>
            <a:ext cx="442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Year 3 Spring 2</a:t>
            </a:r>
            <a:endParaRPr lang="en-GB" sz="3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1623262"/>
            <a:ext cx="3391701" cy="42282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5174" y="1602618"/>
            <a:ext cx="341702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Fractions (A)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Understand denominators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Compare and order unit and non-unit 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Fractions on a number 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Count fractions on a number 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Equivalent fractions on a number line</a:t>
            </a:r>
            <a:endParaRPr lang="en-US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Mass and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Using scales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Measure mass in g and kg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Equivalent masses in g and kg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Add and subtract mass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Measure capacity and volume in litres and millilitres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62198" y="1434788"/>
            <a:ext cx="2515727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88152" y="1473648"/>
            <a:ext cx="247224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will be:</a:t>
            </a:r>
          </a:p>
          <a:p>
            <a:r>
              <a:rPr lang="en-GB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Boy Who Grew Dragons by Andy Shepherd</a:t>
            </a:r>
            <a:endParaRPr lang="en-US" sz="13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Genres to be covered: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Narrative</a:t>
            </a:r>
            <a:endParaRPr lang="en-US" sz="13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Poetry</a:t>
            </a:r>
            <a:endParaRPr lang="en-US" sz="13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88152" y="3349500"/>
            <a:ext cx="4775765" cy="34587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22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93313" y="3364599"/>
            <a:ext cx="490030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</a:p>
          <a:p>
            <a:r>
              <a:rPr lang="en-US" sz="15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Lent </a:t>
            </a:r>
            <a:r>
              <a:rPr lang="en-US" sz="15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and Easter – Giving 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does it mean to give yourself to others?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Retell the stories of Holy Week.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do Christians use the time of Lent to give of themselves to others?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Make links between scripture and how Christians believe they should act kindly and generously.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74073" y="68660"/>
            <a:ext cx="3570791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Science</a:t>
            </a:r>
          </a:p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Plants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learn the anatomy of a plant.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learn the functions of different parts of a plant.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know what are the best conditions for a plant to grow.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plan, carry out and review an investigation into plant growth.</a:t>
            </a:r>
          </a:p>
          <a:p>
            <a:pPr algn="ctr"/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6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14796" y="2493232"/>
            <a:ext cx="3674956" cy="292877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461094" y="2520496"/>
            <a:ext cx="35777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History</a:t>
            </a:r>
          </a:p>
          <a:p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In Spring 2 we are learning about The Iron Age.</a:t>
            </a:r>
          </a:p>
          <a:p>
            <a:endParaRPr lang="en-GB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When was the Iron 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did life differ from the Stone Age through to the Iron 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What was the same about life in the Stone Age and the Iron 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did people travel and trade?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How was the use of materials different?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74072" y="5509550"/>
            <a:ext cx="2022391" cy="12986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547342" y="5509550"/>
            <a:ext cx="1548201" cy="12870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474071" y="5518950"/>
            <a:ext cx="202239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PSHE/RSE</a:t>
            </a: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Our World:</a:t>
            </a:r>
          </a:p>
          <a:p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Looking After Our World </a:t>
            </a:r>
          </a:p>
          <a:p>
            <a:endParaRPr lang="en-GB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64331" y="561468"/>
            <a:ext cx="1494884" cy="9933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547342" y="5488257"/>
            <a:ext cx="1516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Email (including email safety)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49067" y="540725"/>
            <a:ext cx="163535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Games: net, court, wall games - tennis. </a:t>
            </a:r>
            <a:r>
              <a:rPr lang="en-GB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Gymnastic</a:t>
            </a:r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36411" y="1436629"/>
            <a:ext cx="2218319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58952" y="5892842"/>
            <a:ext cx="1726028" cy="9246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851449" y="5892841"/>
            <a:ext cx="1668656" cy="9153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83404" y="5903757"/>
            <a:ext cx="173529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Spanish</a:t>
            </a:r>
          </a:p>
          <a:p>
            <a:pPr algn="ctr"/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“</a:t>
            </a:r>
            <a:r>
              <a:rPr lang="en-US" b="1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Peudo</a:t>
            </a:r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”</a:t>
            </a:r>
          </a:p>
          <a:p>
            <a:pPr algn="ctr"/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(I can)</a:t>
            </a:r>
          </a:p>
          <a:p>
            <a:pPr algn="ctr"/>
            <a:endParaRPr lang="en-US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65" y="5934535"/>
            <a:ext cx="17352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Music</a:t>
            </a:r>
          </a:p>
          <a:p>
            <a:r>
              <a:rPr lang="en-GB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dragon song. A pop song that tells a story.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F327B5-B28B-4140-8381-0B00E6A77A8D}"/>
              </a:ext>
            </a:extLst>
          </p:cNvPr>
          <p:cNvSpPr txBox="1"/>
          <p:nvPr/>
        </p:nvSpPr>
        <p:spPr>
          <a:xfrm>
            <a:off x="6262750" y="1473648"/>
            <a:ext cx="2008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Art</a:t>
            </a:r>
            <a:endParaRPr lang="en-US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Watercolour Painting landscapes  (Monet)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4556</TotalTime>
  <Words>315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J Flint</cp:lastModifiedBy>
  <cp:revision>46</cp:revision>
  <dcterms:created xsi:type="dcterms:W3CDTF">2021-02-22T10:48:50Z</dcterms:created>
  <dcterms:modified xsi:type="dcterms:W3CDTF">2024-02-12T18:54:05Z</dcterms:modified>
</cp:coreProperties>
</file>