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50" y="139344"/>
            <a:ext cx="1375215" cy="13512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3" y="128526"/>
            <a:ext cx="4653024" cy="70788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852935" y="155327"/>
            <a:ext cx="4421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</a:p>
          <a:p>
            <a:pPr algn="ctr"/>
            <a:r>
              <a:rPr lang="en-US" sz="20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3 Summer 1</a:t>
            </a:r>
            <a:endParaRPr lang="en-GB" sz="20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45174" y="1602618"/>
            <a:ext cx="341702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</a:p>
          <a:p>
            <a:r>
              <a:rPr lang="en-US" sz="15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Fractions (B)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Adding and subtracting fractions.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Unit and non-unit fractions of a set of objects.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Partitioning the whole.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Reasoning with fractions of an amount.</a:t>
            </a:r>
          </a:p>
          <a:p>
            <a:r>
              <a:rPr lang="en-US" sz="15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Money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Pounds and pence.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Converting pounds and pence.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Adding and subtracting money.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Finding change.</a:t>
            </a:r>
          </a:p>
          <a:p>
            <a:r>
              <a:rPr lang="en-US" sz="15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Roman numerals to 12.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Tell time to the minute/5 minutes.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Read time on a digital clock.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Use a.m. and p.m..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62198" y="924646"/>
            <a:ext cx="2815764" cy="186291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66157" y="969593"/>
            <a:ext cx="28218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that Year 3 will read will be: </a:t>
            </a:r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“The Roman Diary” by Richard Platt</a:t>
            </a: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that will be covered:  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Newspaper Report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Biography </a:t>
            </a:r>
          </a:p>
          <a:p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Recount/diary entry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88152" y="2884807"/>
            <a:ext cx="4775765" cy="392340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659101" y="2902527"/>
            <a:ext cx="4612416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</a:p>
          <a:p>
            <a:r>
              <a:rPr lang="en-US" sz="12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Baptism/Confirmation – Promises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How can we help others to keep promises?</a:t>
            </a:r>
            <a:endParaRPr lang="en-US" sz="125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Retell the story of the Baptism of Jesus.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Describe the actions and symbols used at Baptism.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Give reasons for the promises made at Baptism.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Give reasons why Christians live as followers of the Light of Christ.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125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2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Pentecost – Energy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How does the Holy Spirit inspire Christians?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Retell the Ascension story and the story of Pentecost. 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Use religious words and phrases to describe what happened to the apostles at Pentecost, what they saw and how they felt.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How do Christians live with the energy and gifts of the Holy Spirit?</a:t>
            </a:r>
          </a:p>
          <a:p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Make links between the Pentecost story and Christian belief in the power of the Holy Spirit.</a:t>
            </a:r>
          </a:p>
          <a:p>
            <a:r>
              <a:rPr lang="en-GB" sz="1250" b="1">
                <a:solidFill>
                  <a:srgbClr val="000099"/>
                </a:solidFill>
                <a:latin typeface="Letter-join Plus 1" panose="02000505000000020003" pitchFamily="50" charset="0"/>
              </a:rPr>
              <a:t>- How </a:t>
            </a:r>
            <a:r>
              <a:rPr lang="en-GB" sz="12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are Christians inspired to love by the Holy Spirit?</a:t>
            </a:r>
            <a:endParaRPr lang="en-US" sz="125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31964" y="2425917"/>
            <a:ext cx="3674956" cy="328968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456341" y="2427815"/>
            <a:ext cx="3657788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 - Scientific Enquiry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Ask questions and use different types of scientific enquiries to answer them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Set up simple practical enquiries, comparative and fair tests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Make systematic and careful observations and, where appropriate, take measurements using standard units, 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Gather, record, classify and present data in a variety of ways.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Record findings using scientific language, drawings, labelled diagrams, keys, bar charts, and tables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Report on findings from enquiries, including oral and written explanations, displays or presentations of results.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Use results to draw conclusions, make predictions for new values, suggest improvements and raise further questions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Identify differences, similarities or changes related to simple scientific ideas and processes</a:t>
            </a:r>
          </a:p>
          <a:p>
            <a:r>
              <a:rPr lang="en-GB" sz="105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Use evidence to answer questions or to support findings.</a:t>
            </a:r>
            <a:endParaRPr lang="en-US" sz="105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23043" y="128526"/>
            <a:ext cx="36887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Geography – Madagascar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find out about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explore where Madagascar is in the world. 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explore the landscapes of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explore the climate and weather of   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learn about the animals of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learn about the human geography of  Madagascar.</a:t>
            </a:r>
          </a:p>
          <a:p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To learn about Madagascar’s natural resources and trade.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8474072" y="5834546"/>
            <a:ext cx="2022391" cy="97366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834546"/>
            <a:ext cx="1548201" cy="96205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508108" y="5834546"/>
            <a:ext cx="202239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 / RSE</a:t>
            </a:r>
          </a:p>
          <a:p>
            <a:endParaRPr lang="en-GB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Relationships and Sex Education.</a:t>
            </a:r>
          </a:p>
          <a:p>
            <a:endParaRPr lang="en-GB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665697" y="128526"/>
            <a:ext cx="1893518" cy="142630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618418" y="5819118"/>
            <a:ext cx="15162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Branching Databases</a:t>
            </a:r>
          </a:p>
          <a:p>
            <a:endParaRPr lang="en-US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- Simulations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47602" y="200152"/>
            <a:ext cx="173138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Dance</a:t>
            </a:r>
            <a:endParaRPr lang="en-GB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GB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Games – Striking &amp; fielding: </a:t>
            </a:r>
            <a:r>
              <a:rPr lang="en-GB" sz="1600" b="1" dirty="0" smtClean="0">
                <a:solidFill>
                  <a:srgbClr val="000099"/>
                </a:solidFill>
                <a:latin typeface="Letter-join Plus 1" panose="02000505000000020003" pitchFamily="50" charset="0"/>
              </a:rPr>
              <a:t>Cricket</a:t>
            </a:r>
            <a:endParaRPr lang="en-GB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455391" y="933660"/>
            <a:ext cx="1899339" cy="184929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127000" y="5892842"/>
            <a:ext cx="1657980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735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Naming fruits in Spanish.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1213" y="5934535"/>
            <a:ext cx="1580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pPr algn="ctr"/>
            <a:r>
              <a:rPr lang="en-GB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Learning how to play the recorder with a specialist teacher.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327B5-B28B-4140-8381-0B00E6A77A8D}"/>
              </a:ext>
            </a:extLst>
          </p:cNvPr>
          <p:cNvSpPr txBox="1"/>
          <p:nvPr/>
        </p:nvSpPr>
        <p:spPr>
          <a:xfrm>
            <a:off x="6512803" y="941173"/>
            <a:ext cx="17219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Art</a:t>
            </a:r>
          </a:p>
          <a:p>
            <a:pPr algn="ctr"/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Designing and sketching a Roman mosaic pattern.</a:t>
            </a:r>
          </a:p>
          <a:p>
            <a:pPr algn="ctr"/>
            <a:endParaRPr lang="en-GB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GB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Combining hand drawn work with IT media.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4648</TotalTime>
  <Words>540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J Flint</cp:lastModifiedBy>
  <cp:revision>67</cp:revision>
  <dcterms:created xsi:type="dcterms:W3CDTF">2021-02-22T10:48:50Z</dcterms:created>
  <dcterms:modified xsi:type="dcterms:W3CDTF">2024-04-12T14:58:41Z</dcterms:modified>
</cp:coreProperties>
</file>