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3" d="100"/>
          <a:sy n="83" d="100"/>
        </p:scale>
        <p:origin x="216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3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6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8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79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9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0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3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9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DCF7-70D8-4784-AB2F-94D95EE7D2EC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0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 clares primary scho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185737"/>
            <a:ext cx="1811407" cy="13484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618492" y="584647"/>
            <a:ext cx="4653024" cy="7501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47832" y="59260"/>
            <a:ext cx="5926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Half term Curriculum Overview</a:t>
            </a:r>
            <a:endParaRPr lang="en-GB" sz="28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7048" y="643591"/>
            <a:ext cx="442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Year 5 </a:t>
            </a:r>
            <a:r>
              <a:rPr lang="en-US" sz="36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Autumn 1</a:t>
            </a:r>
            <a:endParaRPr lang="en-GB" sz="36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7000" y="1623262"/>
            <a:ext cx="3391701" cy="422829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5174" y="1602618"/>
            <a:ext cx="3507853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Maths</a:t>
            </a:r>
            <a:endParaRPr lang="en-US" sz="16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3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Number and place value</a:t>
            </a:r>
            <a:endParaRPr lang="en-US" sz="13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Read, write, order and compare numbers to at least 1,000,000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Count forwards and backwards in steps of powers of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Positive and negative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Rounding numbers to the nearest 10,100,1000 and 10,000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Roman Numerals</a:t>
            </a:r>
            <a:endParaRPr lang="en-US" sz="8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3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Addition and Subtraction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Add and subtract numbers with more than 4 digits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Round to estimate and approximate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Using inverse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Multi-step problems</a:t>
            </a:r>
            <a:endParaRPr lang="en-US" sz="8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3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I</a:t>
            </a: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nterpret tables and line 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Draw line 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Timetables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62198" y="1434788"/>
            <a:ext cx="2515727" cy="186692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624080" y="1473648"/>
            <a:ext cx="247224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Literacy</a:t>
            </a:r>
          </a:p>
          <a:p>
            <a:pPr algn="ctr"/>
            <a:endParaRPr lang="en-US" sz="5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The class text will be </a:t>
            </a: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  ‘Who Let The Gods Out?’  by Maz Evans</a:t>
            </a:r>
            <a:endParaRPr lang="en-US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endParaRPr lang="en-US" sz="7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Genres to be covered: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Newspaper Report</a:t>
            </a:r>
            <a:endParaRPr lang="en-US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Narrative</a:t>
            </a:r>
            <a:endParaRPr lang="en-US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588150" y="3349502"/>
            <a:ext cx="4775765" cy="34587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8437944" y="104172"/>
            <a:ext cx="3576577" cy="22668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564999" y="3364586"/>
            <a:ext cx="4900303" cy="3849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R.E.</a:t>
            </a:r>
            <a:endParaRPr lang="en-US" sz="20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endParaRPr lang="en-US" sz="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Ourselves. </a:t>
            </a:r>
          </a:p>
          <a:p>
            <a:pPr marL="323850" indent="-2857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A </a:t>
            </a: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deepening awareness of ‘Who I am</a:t>
            </a:r>
            <a:r>
              <a:rPr lang="en-GB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.’</a:t>
            </a:r>
          </a:p>
          <a:p>
            <a:pPr marL="323850" indent="-2857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Ourselves </a:t>
            </a: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as made in the image and likeness of God.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Acquire the skills of assimilation, celebration and application of the above. </a:t>
            </a:r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Judaism. </a:t>
            </a:r>
            <a:endParaRPr lang="en-US" sz="16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Passover and The Seder Plate</a:t>
            </a:r>
            <a:endParaRPr lang="en-US" sz="20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Freedom and Responsibility:</a:t>
            </a:r>
          </a:p>
          <a:p>
            <a:pPr marL="209550" indent="-1714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Recognise how </a:t>
            </a:r>
            <a:r>
              <a:rPr lang="en-GB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and </a:t>
            </a: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why freedom involves responsibility .</a:t>
            </a:r>
          </a:p>
          <a:p>
            <a:pPr marL="38100">
              <a:spcBef>
                <a:spcPts val="125"/>
              </a:spcBef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•  God’s rules for living freely and responsibly – the Commandments.</a:t>
            </a:r>
          </a:p>
          <a:p>
            <a:pPr marL="209550" indent="-1714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GB" alt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Acquire the skills of assimilation, celebration and application of the above.</a:t>
            </a:r>
            <a:endParaRPr lang="en-GB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endParaRPr lang="en-GB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74073" y="68660"/>
            <a:ext cx="357079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Science</a:t>
            </a:r>
          </a:p>
          <a:p>
            <a:pPr algn="ctr"/>
            <a:endParaRPr lang="en-US" sz="6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Properties of Materials</a:t>
            </a:r>
            <a:endParaRPr lang="en-US" sz="14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compare </a:t>
            </a: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and group together everyday materials on the basis of their </a:t>
            </a: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properties</a:t>
            </a:r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give reasons, based on evidence from comparative and fair tests, for the particular uses of everyday </a:t>
            </a: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Working scientifically</a:t>
            </a:r>
            <a:endParaRPr lang="en-US" sz="14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endParaRPr lang="en-US" sz="5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414796" y="2493232"/>
            <a:ext cx="3674956" cy="292877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461094" y="2520496"/>
            <a:ext cx="3577780" cy="308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History</a:t>
            </a:r>
            <a:endParaRPr lang="en-US" sz="10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25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Ancient Greece: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Who the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Ancient Greeks were and where the period falls on a timeline.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H</a:t>
            </a: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ow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country was ruled in different states.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The structure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of the Greek army and navies.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</a:t>
            </a: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he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different belief </a:t>
            </a: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systems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Greeks had.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</a:t>
            </a: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hat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daily life was like for the Greek people.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</a:t>
            </a: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hat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Olympic games </a:t>
            </a:r>
            <a:r>
              <a:rPr lang="en-US" sz="125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were </a:t>
            </a: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and when they started.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5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To understand that the modern world still uses constructs created by the Greeks, such as marathons, universities, theatres and the Olympic games astronomy.</a:t>
            </a:r>
          </a:p>
          <a:p>
            <a:pPr algn="ctr"/>
            <a:r>
              <a:rPr lang="en-GB" sz="16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. </a:t>
            </a:r>
            <a:endParaRPr lang="en-US" sz="16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74072" y="5509550"/>
            <a:ext cx="2022391" cy="129866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10547342" y="5509550"/>
            <a:ext cx="1548201" cy="128705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474071" y="5518950"/>
            <a:ext cx="2022391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PSHE/RSE</a:t>
            </a:r>
          </a:p>
          <a:p>
            <a:pPr algn="ctr"/>
            <a:endParaRPr lang="en-US" sz="5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Keeping and Staying</a:t>
            </a: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Safe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Keeping and Staying</a:t>
            </a:r>
          </a:p>
          <a:p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Healthy</a:t>
            </a:r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064331" y="561468"/>
            <a:ext cx="1494884" cy="99336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547342" y="5488257"/>
            <a:ext cx="151628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Computing</a:t>
            </a:r>
          </a:p>
          <a:p>
            <a:pPr algn="ctr"/>
            <a:endParaRPr lang="en-US" sz="5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Can you effectively remix somebody else’s work</a:t>
            </a:r>
            <a:endParaRPr lang="en-US" sz="5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61348" y="569145"/>
            <a:ext cx="135756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P. 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Dance</a:t>
            </a:r>
            <a:endParaRPr lang="en-US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Games : </a:t>
            </a:r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Netball</a:t>
            </a:r>
            <a:endParaRPr lang="en-US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136411" y="1436629"/>
            <a:ext cx="2218319" cy="186692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136835" y="1534189"/>
            <a:ext cx="213468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Art and Design</a:t>
            </a:r>
            <a:endParaRPr lang="en-US" sz="20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endParaRPr lang="en-US" sz="500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6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Using line, tone and shade to represent figures and movement using a range of pencils.</a:t>
            </a:r>
            <a:endParaRPr lang="en-US" sz="16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8952" y="5892842"/>
            <a:ext cx="1726028" cy="92464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1851449" y="5892841"/>
            <a:ext cx="1668656" cy="91536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783404" y="5903757"/>
            <a:ext cx="17352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Spanish</a:t>
            </a:r>
            <a:endParaRPr lang="en-US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 </a:t>
            </a:r>
            <a:r>
              <a:rPr lang="en-US" sz="16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What is the date?</a:t>
            </a:r>
            <a:endParaRPr lang="en-US" sz="16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65" y="5934535"/>
            <a:ext cx="17352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Music</a:t>
            </a:r>
            <a:endParaRPr lang="en-US" b="1" u="sng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Livin’ On a Prayer</a:t>
            </a:r>
          </a:p>
          <a:p>
            <a:pPr algn="ctr"/>
            <a:r>
              <a:rPr lang="en-US" sz="1400" b="1" dirty="0" smtClean="0">
                <a:solidFill>
                  <a:srgbClr val="000099"/>
                </a:solidFill>
                <a:latin typeface="Letter-join Plus 1" panose="02000505000000020003" pitchFamily="50" charset="0"/>
              </a:rPr>
              <a:t>Rock Anthems</a:t>
            </a:r>
            <a:endParaRPr lang="en-US" sz="1400" b="1" dirty="0" smtClean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1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375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1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Gornall</dc:creator>
  <cp:lastModifiedBy>P Gornall</cp:lastModifiedBy>
  <cp:revision>26</cp:revision>
  <dcterms:created xsi:type="dcterms:W3CDTF">2021-02-22T10:48:50Z</dcterms:created>
  <dcterms:modified xsi:type="dcterms:W3CDTF">2021-09-09T21:56:20Z</dcterms:modified>
</cp:coreProperties>
</file>