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94" d="100"/>
          <a:sy n="94" d="100"/>
        </p:scale>
        <p:origin x="56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59286" y="8574"/>
            <a:ext cx="5301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5 Spring 1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Multiplication and Division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Multiply and divide numbers mentally drawing upon known facts.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the short formal method for multiplication (4 digit by 1 digit)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the long formal method for multiplication (4 digit by 2 digits)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Divide numbers up to 4 digits by a 1-digit number using the formal written method of short division and interpret remainders appropriately for the context.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Solve problems using multiplication and division.</a:t>
            </a:r>
            <a:endParaRPr lang="en-US" sz="1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Multiply fractions by integers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Calculate a fraction of a quantity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Find a fractions of an amount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Find the whole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fractions as operators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Man Who Walked Between The Towers by </a:t>
            </a:r>
            <a:r>
              <a:rPr lang="en-US" sz="13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Mordicai</a:t>
            </a: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Gerstein </a:t>
            </a: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Biography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Newspaper article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64999" y="3364586"/>
            <a:ext cx="49030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We will focus on the local church community that we are a part of.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We will understand how each one of us supports that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As a community, we continue the work and mission of Jesus.</a:t>
            </a: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Freedom and Responsibility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 for RE actions used during Reconciliation.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 why believers ask forgiveness of others and forgive those who hurt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Make links to show how feelings and beliefs about reconciliation affect their behaviour and that of others.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Forces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are forces?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effects of gravity.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Friction, air and water resistance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Levers, pulleys and gears.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Isaac Newton and his laws of motion.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Geography</a:t>
            </a: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Spring 1 we will be studying the Grand Canyon.</a:t>
            </a:r>
          </a:p>
          <a:p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Where is the Grand Canyon?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the climate in and around the Grand Canyon?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Which animals live in the Grand Canyon?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was the Grand Canyon formed?</a:t>
            </a:r>
            <a:endParaRPr lang="en-US" sz="10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Feelings and emotions</a:t>
            </a:r>
          </a:p>
          <a:p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Computer Safety 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Spreadsheets</a:t>
            </a:r>
            <a:b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</a:br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Databases</a:t>
            </a:r>
            <a:endParaRPr lang="en-US" sz="5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7575"/>
            <a:ext cx="1357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Dance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Invasion games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Clothes</a:t>
            </a:r>
          </a:p>
          <a:p>
            <a:pPr algn="ctr"/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Pop ballads – make you feel my love.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DT</a:t>
            </a:r>
          </a:p>
          <a:p>
            <a:r>
              <a:rPr lang="en-GB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Mechanical systems:</a:t>
            </a:r>
          </a:p>
          <a:p>
            <a:r>
              <a:rPr lang="en-GB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Making a pop up book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340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Jennie Gibson</cp:lastModifiedBy>
  <cp:revision>34</cp:revision>
  <cp:lastPrinted>2023-12-12T14:08:36Z</cp:lastPrinted>
  <dcterms:created xsi:type="dcterms:W3CDTF">2021-02-22T10:48:50Z</dcterms:created>
  <dcterms:modified xsi:type="dcterms:W3CDTF">2023-12-13T21:15:19Z</dcterms:modified>
</cp:coreProperties>
</file>