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94" d="100"/>
          <a:sy n="94" d="100"/>
        </p:scale>
        <p:origin x="56" y="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85737"/>
            <a:ext cx="1811407" cy="1348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8492" y="584647"/>
            <a:ext cx="4653024" cy="7501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59287" y="8574"/>
            <a:ext cx="5328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  <a:endParaRPr lang="en-GB" sz="2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7048" y="643591"/>
            <a:ext cx="442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Year 5 Spring 2</a:t>
            </a:r>
            <a:endParaRPr lang="en-GB" sz="3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1623262"/>
            <a:ext cx="3391701" cy="42282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5174" y="1602618"/>
            <a:ext cx="341702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Decimals and percentages </a:t>
            </a:r>
            <a:endParaRPr lang="en-US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Decimals up to three decimal places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Order and compare decimals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Round decimals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Equivalent fractions, decimals and percentages </a:t>
            </a: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Perimeter and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Perimeter of rectangles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Perimeter of rectilinear shapes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Perimeter of polygons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Area of rectangles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Area of compound shapes</a:t>
            </a:r>
            <a:endParaRPr lang="en-US" sz="16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Read and interpret line 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Read and interpret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Timetables 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62198" y="1434788"/>
            <a:ext cx="2515727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624080" y="1473648"/>
            <a:ext cx="247224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will be:</a:t>
            </a:r>
          </a:p>
          <a:p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Cosmic by Frank Cottrell Boyce</a:t>
            </a:r>
          </a:p>
          <a:p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Genres to be covered: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Balanced argument 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88152" y="3349500"/>
            <a:ext cx="4775765" cy="34587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22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93313" y="3364599"/>
            <a:ext cx="490030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Freedom and Responsibility: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Give reasons for RE actions used during Reconciliation.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Give reasons why believers ask forgiveness of others and forgive those who hurt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Make links to show how feelings and beliefs about reconciliation affect their behaviour and that of others</a:t>
            </a:r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.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Lent: the opportunity to turn away from evil.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betrayal of Jesus by Judas Iscariot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arrest of Jesus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sacrifice of Jesus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Crucifixion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Easter Sunday </a:t>
            </a: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74073" y="68660"/>
            <a:ext cx="3570791" cy="2808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Science</a:t>
            </a:r>
          </a:p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Earth and Space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Describe the movement of the Earth and other planets relative to the Sun in the Solar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Describe the movement of the Moon relative to the Earth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Describe the Sun, Earth and Moon as approximately spherical bodies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Use the idea of the Earth’s rotation to explain day and night and the apparent movement of the sun across the sky.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20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6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14796" y="2493232"/>
            <a:ext cx="3674956" cy="292877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461094" y="2520496"/>
            <a:ext cx="357778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History</a:t>
            </a:r>
          </a:p>
          <a:p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In Spring 2 we are learning about the Kingdom of Benin.</a:t>
            </a:r>
          </a:p>
          <a:p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Explore the location and timeline of Benin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Learn about the leaders of Benin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Explore what daily life was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Understand the importance of trade networks to Benin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Explore the Golden 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Discover what caused the decline of Benin</a:t>
            </a:r>
          </a:p>
          <a:p>
            <a:pPr algn="ctr"/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.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74072" y="5509550"/>
            <a:ext cx="2022391" cy="12986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547342" y="5509550"/>
            <a:ext cx="1548201" cy="12870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474071" y="5518950"/>
            <a:ext cx="202239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PSHE/RSE</a:t>
            </a:r>
          </a:p>
          <a:p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Working World – Enterprise</a:t>
            </a:r>
          </a:p>
          <a:p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 World Without Judgement – inclusion and acceptance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64331" y="561468"/>
            <a:ext cx="1494884" cy="9933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547342" y="5488257"/>
            <a:ext cx="15162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Databases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Game Creator 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1348" y="567575"/>
            <a:ext cx="1357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Gymnastics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Rounders 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36411" y="1436629"/>
            <a:ext cx="2218319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58952" y="5892842"/>
            <a:ext cx="1726028" cy="9246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851449" y="5892841"/>
            <a:ext cx="1668656" cy="9153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83404" y="5903757"/>
            <a:ext cx="17352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Spanish</a:t>
            </a:r>
          </a:p>
          <a:p>
            <a:pPr algn="ctr"/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Clothes</a:t>
            </a:r>
          </a:p>
          <a:p>
            <a:pPr algn="ctr"/>
            <a:endParaRPr lang="en-US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65" y="5934535"/>
            <a:ext cx="17352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Music</a:t>
            </a:r>
          </a:p>
          <a:p>
            <a:r>
              <a:rPr lang="en-US" sz="1400" b="1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Hiphop</a:t>
            </a: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– The fresh prince of Bel Air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F327B5-B28B-4140-8381-0B00E6A77A8D}"/>
              </a:ext>
            </a:extLst>
          </p:cNvPr>
          <p:cNvSpPr txBox="1"/>
          <p:nvPr/>
        </p:nvSpPr>
        <p:spPr>
          <a:xfrm>
            <a:off x="6262750" y="1473648"/>
            <a:ext cx="20087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Art</a:t>
            </a:r>
          </a:p>
          <a:p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In Spring 2 we are learning about </a:t>
            </a:r>
            <a:b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</a:b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Retro-Futurism: a unique style of Space art. 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4443</TotalTime>
  <Words>334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Jennie Gibson</cp:lastModifiedBy>
  <cp:revision>36</cp:revision>
  <dcterms:created xsi:type="dcterms:W3CDTF">2021-02-22T10:48:50Z</dcterms:created>
  <dcterms:modified xsi:type="dcterms:W3CDTF">2024-02-16T18:34:56Z</dcterms:modified>
</cp:coreProperties>
</file>