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512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4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436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55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963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582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797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93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995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098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73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DCF7-70D8-4784-AB2F-94D95EE7D2EC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694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ADCF7-70D8-4784-AB2F-94D95EE7D2EC}" type="datetimeFigureOut">
              <a:rPr lang="en-GB" smtClean="0"/>
              <a:t>19/03/2024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D53C5-9792-411E-82A4-51DCED77BD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08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30000">
              <a:schemeClr val="accent1">
                <a:lumMod val="45000"/>
                <a:lumOff val="55000"/>
              </a:schemeClr>
            </a:gs>
            <a:gs pos="6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t clares primary scho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185737"/>
            <a:ext cx="1811407" cy="13484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3618492" y="584647"/>
            <a:ext cx="4653024" cy="75013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556717" y="28490"/>
            <a:ext cx="52629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Half term Curriculum Overview</a:t>
            </a:r>
            <a:endParaRPr lang="en-GB" sz="28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27048" y="643591"/>
            <a:ext cx="4421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Year 5 Summer 1</a:t>
            </a:r>
            <a:endParaRPr lang="en-GB" sz="36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7000" y="1623262"/>
            <a:ext cx="3391701" cy="4228291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85109" y="1623262"/>
            <a:ext cx="3417023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err="1">
                <a:solidFill>
                  <a:srgbClr val="000099"/>
                </a:solidFill>
                <a:latin typeface="Letter-join Plus 1" panose="02000505000000020003" pitchFamily="50" charset="0"/>
              </a:rPr>
              <a:t>Maths</a:t>
            </a:r>
            <a:endParaRPr lang="en-US" sz="16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4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Statistics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Draw, read and interpret line graphs and timetables</a:t>
            </a:r>
          </a:p>
          <a:p>
            <a:endParaRPr lang="en-US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4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Shape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Classify and estimate angles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Draw and calculate angles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Calculate angles in a polygon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Explore regular and irregular polygons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Learn properties of 3D shape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4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Position and direction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Read and plot co-ordinates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Translation with co-ordinates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Symmetry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Reflection</a:t>
            </a:r>
          </a:p>
          <a:p>
            <a:endParaRPr lang="en-US" sz="14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endParaRPr lang="en-US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562198" y="1434788"/>
            <a:ext cx="2515727" cy="186692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3624080" y="1473648"/>
            <a:ext cx="2472241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Literacy</a:t>
            </a:r>
          </a:p>
          <a:p>
            <a:pPr algn="ctr"/>
            <a:endParaRPr lang="en-US" sz="5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3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The class text will be:</a:t>
            </a:r>
          </a:p>
          <a:p>
            <a:r>
              <a:rPr lang="en-US" sz="13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The Explorer by Katherine </a:t>
            </a:r>
            <a:r>
              <a:rPr lang="en-US" sz="1300" b="1" dirty="0" err="1">
                <a:solidFill>
                  <a:srgbClr val="000099"/>
                </a:solidFill>
                <a:latin typeface="Letter-join Plus 1" panose="02000505000000020003" pitchFamily="50" charset="0"/>
              </a:rPr>
              <a:t>Rundell</a:t>
            </a:r>
            <a:r>
              <a:rPr lang="en-US" sz="13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.</a:t>
            </a:r>
          </a:p>
          <a:p>
            <a:r>
              <a:rPr lang="en-US" sz="13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Genres to be covered: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Persuasive speech/balanced argument.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Narrative.</a:t>
            </a:r>
          </a:p>
          <a:p>
            <a:endParaRPr lang="en-US" sz="13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endParaRPr lang="en-US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588152" y="3349500"/>
            <a:ext cx="4775765" cy="345871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8437944" y="104172"/>
            <a:ext cx="3576577" cy="226682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3564999" y="3364586"/>
            <a:ext cx="4900303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R.E.</a:t>
            </a:r>
            <a:endParaRPr lang="en-US" sz="12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r>
              <a:rPr lang="en-US" sz="14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Pentecost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To describe and explain the conversation of Paul and make links between religious sources and beliefs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To understand the transforming power of the Holy Spirit and how it shapes Christian lives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To engage with questions about how the belief in the transforming power of the Holy Spirit and Paul’s message give meaning and purpose to life</a:t>
            </a:r>
          </a:p>
          <a:p>
            <a:r>
              <a:rPr lang="en-US" sz="14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Memorial Sacrifice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We will learn that Eucharist is a memorial of Christ’s sacrifice on the cross.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The Eucharist keeps the memory of Jesus’ sacrifice in a special way.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474073" y="68660"/>
            <a:ext cx="3570791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Science</a:t>
            </a:r>
          </a:p>
          <a:p>
            <a:pPr algn="ctr"/>
            <a:r>
              <a:rPr lang="en-US" sz="14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Animals including humans life cycles.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Describe the changes as humans develop to old age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Describe the differences in the life cycles of a mammal, an amphibian, an insect and a bird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Describe the life process of reproduction in some plants and animals. </a:t>
            </a:r>
          </a:p>
          <a:p>
            <a:pPr algn="ctr"/>
            <a:endParaRPr lang="en-US" sz="11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1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algn="ctr"/>
            <a:endParaRPr lang="en-US" sz="11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algn="ctr"/>
            <a:endParaRPr lang="en-US" sz="11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endParaRPr lang="en-US" sz="11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8414796" y="2493232"/>
            <a:ext cx="3674956" cy="292877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8354730" y="2546261"/>
            <a:ext cx="373502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Geography - Rainforests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Locate the world’s countries, key physical and human characteristics, countries, and major cities around rainforests.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Identify the position and significance of latitude, longitude, Equator, Northern Hemisphere, Southern Hemisphere and the Tropics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To know about human geography, including: types of settlement and land use, economic activity including trade links, and the distribution of natural resources including energy, food, minerals and water.</a:t>
            </a:r>
          </a:p>
          <a:p>
            <a:pPr algn="ctr"/>
            <a:endParaRPr lang="en-US" sz="16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algn="ctr"/>
            <a:endParaRPr lang="en-US" sz="16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algn="ctr"/>
            <a:endParaRPr lang="en-US" sz="16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algn="ctr"/>
            <a:endParaRPr lang="en-US" sz="16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algn="ctr"/>
            <a:endParaRPr lang="en-US" sz="16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algn="ctr"/>
            <a:endParaRPr lang="en-US" sz="16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474072" y="5509550"/>
            <a:ext cx="2022391" cy="129866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  <a:endParaRPr lang="en-GB" dirty="0"/>
          </a:p>
        </p:txBody>
      </p:sp>
      <p:sp>
        <p:nvSpPr>
          <p:cNvPr id="19" name="Rounded Rectangle 18"/>
          <p:cNvSpPr/>
          <p:nvPr/>
        </p:nvSpPr>
        <p:spPr>
          <a:xfrm>
            <a:off x="10547342" y="5509550"/>
            <a:ext cx="1548201" cy="1287054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8474071" y="5518950"/>
            <a:ext cx="20223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PSHE/RSE</a:t>
            </a:r>
          </a:p>
          <a:p>
            <a:pPr algn="ctr"/>
            <a:r>
              <a:rPr lang="en-US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Relationships and Sex Education.</a:t>
            </a:r>
          </a:p>
          <a:p>
            <a:pPr algn="ctr"/>
            <a:endParaRPr lang="en-US" sz="12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064331" y="561468"/>
            <a:ext cx="1494884" cy="99336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10547342" y="5488257"/>
            <a:ext cx="1516284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Computing</a:t>
            </a:r>
          </a:p>
          <a:p>
            <a:pPr algn="ctr"/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Databases</a:t>
            </a:r>
          </a:p>
          <a:p>
            <a:pPr algn="ctr"/>
            <a:r>
              <a:rPr lang="en-US" sz="16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Game design </a:t>
            </a:r>
            <a:endParaRPr lang="en-US" sz="4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algn="ctr"/>
            <a:endParaRPr lang="en-US" sz="500" b="1" u="sng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61348" y="567575"/>
            <a:ext cx="14795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P. E.</a:t>
            </a:r>
          </a:p>
          <a:p>
            <a:pPr algn="ctr"/>
            <a:r>
              <a:rPr lang="en-US" sz="11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Gymnastics </a:t>
            </a:r>
          </a:p>
          <a:p>
            <a:pPr algn="ctr"/>
            <a:r>
              <a:rPr lang="en-US" sz="11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Athletics </a:t>
            </a:r>
          </a:p>
          <a:p>
            <a:endParaRPr lang="en-US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136411" y="1436629"/>
            <a:ext cx="2218319" cy="186692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ounded Rectangle 25"/>
          <p:cNvSpPr/>
          <p:nvPr/>
        </p:nvSpPr>
        <p:spPr>
          <a:xfrm>
            <a:off x="58952" y="5892842"/>
            <a:ext cx="1726028" cy="92464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ounded Rectangle 26"/>
          <p:cNvSpPr/>
          <p:nvPr/>
        </p:nvSpPr>
        <p:spPr>
          <a:xfrm>
            <a:off x="1851449" y="5892841"/>
            <a:ext cx="1668656" cy="91536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1783404" y="5903757"/>
            <a:ext cx="1735297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Spanish</a:t>
            </a:r>
          </a:p>
          <a:p>
            <a:pPr algn="ctr"/>
            <a:r>
              <a:rPr lang="en-US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My house.</a:t>
            </a:r>
          </a:p>
          <a:p>
            <a:pPr algn="ctr"/>
            <a:endParaRPr lang="en-US" sz="16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algn="ctr"/>
            <a:endParaRPr lang="en-US" dirty="0">
              <a:solidFill>
                <a:srgbClr val="000099"/>
              </a:solidFill>
              <a:latin typeface="Letter-join Plus 1" panose="02000505000000020003" pitchFamily="50" charset="0"/>
            </a:endParaRPr>
          </a:p>
          <a:p>
            <a:pPr algn="ctr"/>
            <a:r>
              <a:rPr lang="en-US" sz="14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 </a:t>
            </a:r>
            <a:endParaRPr lang="en-US" sz="16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065" y="5934535"/>
            <a:ext cx="17352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Music</a:t>
            </a:r>
          </a:p>
          <a:p>
            <a:pPr algn="ctr"/>
            <a:r>
              <a:rPr lang="en-US" sz="1200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Dancing in the street. Motown.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9F327B5-B28B-4140-8381-0B00E6A77A8D}"/>
              </a:ext>
            </a:extLst>
          </p:cNvPr>
          <p:cNvSpPr txBox="1"/>
          <p:nvPr/>
        </p:nvSpPr>
        <p:spPr>
          <a:xfrm>
            <a:off x="6262750" y="1473648"/>
            <a:ext cx="200876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rgbClr val="000099"/>
                </a:solidFill>
                <a:latin typeface="Letter-join Plus 1" panose="02000505000000020003" pitchFamily="50" charset="0"/>
              </a:rPr>
              <a:t>Design and Technology</a:t>
            </a:r>
          </a:p>
          <a:p>
            <a:pPr algn="ctr"/>
            <a:r>
              <a:rPr lang="en-US" b="1" dirty="0">
                <a:solidFill>
                  <a:srgbClr val="000099"/>
                </a:solidFill>
                <a:latin typeface="Letter-join Plus 1" panose="02000505000000020003" pitchFamily="50" charset="0"/>
              </a:rPr>
              <a:t>Electrical systems doodlers </a:t>
            </a:r>
          </a:p>
          <a:p>
            <a:endParaRPr lang="en-US" sz="1400" b="1" dirty="0">
              <a:solidFill>
                <a:srgbClr val="000099"/>
              </a:solidFill>
              <a:latin typeface="Letter-join Plus 1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311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3238</TotalTime>
  <Words>336</Words>
  <Application>Microsoft Office PowerPoint</Application>
  <PresentationFormat>Widescreen</PresentationFormat>
  <Paragraphs>67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Letter-join Plus 1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 Gornall</dc:creator>
  <cp:lastModifiedBy>Jennie Gibson</cp:lastModifiedBy>
  <cp:revision>43</cp:revision>
  <dcterms:created xsi:type="dcterms:W3CDTF">2021-02-22T10:48:50Z</dcterms:created>
  <dcterms:modified xsi:type="dcterms:W3CDTF">2024-03-19T16:30:49Z</dcterms:modified>
</cp:coreProperties>
</file>